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21" r:id="rId2"/>
    <p:sldMasterId id="2147483737" r:id="rId3"/>
  </p:sldMasterIdLst>
  <p:notesMasterIdLst>
    <p:notesMasterId r:id="rId29"/>
  </p:notesMasterIdLst>
  <p:sldIdLst>
    <p:sldId id="2147482349" r:id="rId4"/>
    <p:sldId id="325" r:id="rId5"/>
    <p:sldId id="259" r:id="rId6"/>
    <p:sldId id="280" r:id="rId7"/>
    <p:sldId id="262" r:id="rId8"/>
    <p:sldId id="263" r:id="rId9"/>
    <p:sldId id="2147483576" r:id="rId10"/>
    <p:sldId id="2147483647" r:id="rId11"/>
    <p:sldId id="264" r:id="rId12"/>
    <p:sldId id="271" r:id="rId13"/>
    <p:sldId id="272" r:id="rId14"/>
    <p:sldId id="265" r:id="rId15"/>
    <p:sldId id="257" r:id="rId16"/>
    <p:sldId id="258" r:id="rId17"/>
    <p:sldId id="2147483642" r:id="rId18"/>
    <p:sldId id="260" r:id="rId19"/>
    <p:sldId id="261" r:id="rId20"/>
    <p:sldId id="270" r:id="rId21"/>
    <p:sldId id="266" r:id="rId22"/>
    <p:sldId id="277" r:id="rId23"/>
    <p:sldId id="268" r:id="rId24"/>
    <p:sldId id="269" r:id="rId25"/>
    <p:sldId id="275" r:id="rId26"/>
    <p:sldId id="278" r:id="rId27"/>
    <p:sldId id="345"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FA4B18-80A8-4BDB-4694-031CFB2CE57F}" name="Phil Topness" initials="PT" userId="S::phtopnes@microsoft.com::08b7be88-37ac-4e2b-82af-f8bb67e5f2f7" providerId="AD"/>
  <p188:author id="{F4C62524-1F72-55B8-A4F1-D65CEED2817A}" name="Karima Kanji-Tajdin" initials="" userId="S::kkanjitajdin@microsoft.com::ccd4709f-e403-4906-8394-fce7093a7e83" providerId="AD"/>
  <p188:author id="{EB24FAEA-EDEB-42F7-141C-119781E19615}" name="Ashleigh Nyazema" initials="" userId="S::anyazema@microsoft.com::509d4e88-f1b1-4aba-a65f-e74944fe9ed0" providerId="AD"/>
  <p188:author id="{988338F8-2386-BEA0-5264-41D0497E00E2}" name="Vasavi Bhaviri Setty" initials="VS" userId="S::vabhavir@microsoft.com::915139d9-b263-46da-aee5-80aafcbd9ff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C9C7F"/>
    <a:srgbClr val="35BD99"/>
    <a:srgbClr val="A0D0EC"/>
    <a:srgbClr val="41A0D8"/>
    <a:srgbClr val="5C5C5C"/>
    <a:srgbClr val="03518E"/>
    <a:srgbClr val="091F2C"/>
    <a:srgbClr val="8661C5"/>
    <a:srgbClr val="6460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227" autoAdjust="0"/>
  </p:normalViewPr>
  <p:slideViewPr>
    <p:cSldViewPr snapToGrid="0">
      <p:cViewPr varScale="1">
        <p:scale>
          <a:sx n="71" d="100"/>
          <a:sy n="71" d="100"/>
        </p:scale>
        <p:origin x="1268" y="2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microsoft.com/office/2018/10/relationships/authors" Targe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256E7F-83DF-487A-8DB0-1AEFED357893}" type="doc">
      <dgm:prSet loTypeId="urn:microsoft.com/office/officeart/2005/8/layout/cycle7" loCatId="cycle" qsTypeId="urn:microsoft.com/office/officeart/2005/8/quickstyle/simple1" qsCatId="simple" csTypeId="urn:microsoft.com/office/officeart/2005/8/colors/colorful3" csCatId="colorful" phldr="1"/>
      <dgm:spPr/>
      <dgm:t>
        <a:bodyPr/>
        <a:lstStyle/>
        <a:p>
          <a:endParaRPr lang="en-CA"/>
        </a:p>
      </dgm:t>
    </dgm:pt>
    <dgm:pt modelId="{56B44F58-1E88-4BE7-B320-D428AD9E4858}">
      <dgm:prSet phldrT="[Text]" custT="1"/>
      <dgm:spPr/>
      <dgm:t>
        <a:bodyPr/>
        <a:lstStyle/>
        <a:p>
          <a:r>
            <a:rPr lang="en-CA" sz="4000"/>
            <a:t>Understanding the User</a:t>
          </a:r>
        </a:p>
      </dgm:t>
    </dgm:pt>
    <dgm:pt modelId="{B8F659B2-454B-44FA-81CA-D314440C4664}" type="parTrans" cxnId="{598C4381-FCE2-41C8-A069-76B708F52217}">
      <dgm:prSet/>
      <dgm:spPr/>
      <dgm:t>
        <a:bodyPr/>
        <a:lstStyle/>
        <a:p>
          <a:endParaRPr lang="en-CA"/>
        </a:p>
      </dgm:t>
    </dgm:pt>
    <dgm:pt modelId="{5029033E-688E-4C83-B5FE-443F8EC33B01}" type="sibTrans" cxnId="{598C4381-FCE2-41C8-A069-76B708F52217}">
      <dgm:prSet/>
      <dgm:spPr/>
      <dgm:t>
        <a:bodyPr/>
        <a:lstStyle/>
        <a:p>
          <a:endParaRPr lang="en-CA"/>
        </a:p>
      </dgm:t>
    </dgm:pt>
    <dgm:pt modelId="{B58F5246-62D8-4CF3-8C7A-6CBCD46EEC42}">
      <dgm:prSet phldrT="[Text]" custT="1"/>
      <dgm:spPr/>
      <dgm:t>
        <a:bodyPr/>
        <a:lstStyle/>
        <a:p>
          <a:r>
            <a:rPr lang="en-CA" sz="2800"/>
            <a:t>Extracting meaning from natural language and other inputs.</a:t>
          </a:r>
        </a:p>
      </dgm:t>
    </dgm:pt>
    <dgm:pt modelId="{FD6E81A6-5683-487F-9DD0-438E17A4B213}" type="parTrans" cxnId="{1943899A-4870-4E48-BEF3-65FAD0F11A0E}">
      <dgm:prSet/>
      <dgm:spPr/>
      <dgm:t>
        <a:bodyPr/>
        <a:lstStyle/>
        <a:p>
          <a:endParaRPr lang="en-CA"/>
        </a:p>
      </dgm:t>
    </dgm:pt>
    <dgm:pt modelId="{4C681464-6049-444B-9B42-B12D6DFB02D8}" type="sibTrans" cxnId="{1943899A-4870-4E48-BEF3-65FAD0F11A0E}">
      <dgm:prSet/>
      <dgm:spPr/>
      <dgm:t>
        <a:bodyPr/>
        <a:lstStyle/>
        <a:p>
          <a:endParaRPr lang="en-CA"/>
        </a:p>
      </dgm:t>
    </dgm:pt>
    <dgm:pt modelId="{10364520-7436-4017-B5E1-F5A780084BA5}" type="pres">
      <dgm:prSet presAssocID="{62256E7F-83DF-487A-8DB0-1AEFED357893}" presName="Name0" presStyleCnt="0">
        <dgm:presLayoutVars>
          <dgm:dir/>
          <dgm:resizeHandles val="exact"/>
        </dgm:presLayoutVars>
      </dgm:prSet>
      <dgm:spPr/>
    </dgm:pt>
    <dgm:pt modelId="{6E9352DA-564B-49E9-ADAB-7100CFF3267B}" type="pres">
      <dgm:prSet presAssocID="{56B44F58-1E88-4BE7-B320-D428AD9E4858}" presName="node" presStyleLbl="node1" presStyleIdx="0" presStyleCnt="1" custScaleX="260799" custScaleY="146086" custRadScaleRad="104543" custRadScaleInc="365">
        <dgm:presLayoutVars>
          <dgm:bulletEnabled val="1"/>
        </dgm:presLayoutVars>
      </dgm:prSet>
      <dgm:spPr/>
    </dgm:pt>
  </dgm:ptLst>
  <dgm:cxnLst>
    <dgm:cxn modelId="{F7CFEB77-F1B3-492D-9D58-49F949512487}" type="presOf" srcId="{62256E7F-83DF-487A-8DB0-1AEFED357893}" destId="{10364520-7436-4017-B5E1-F5A780084BA5}" srcOrd="0" destOrd="0" presId="urn:microsoft.com/office/officeart/2005/8/layout/cycle7"/>
    <dgm:cxn modelId="{598C4381-FCE2-41C8-A069-76B708F52217}" srcId="{62256E7F-83DF-487A-8DB0-1AEFED357893}" destId="{56B44F58-1E88-4BE7-B320-D428AD9E4858}" srcOrd="0" destOrd="0" parTransId="{B8F659B2-454B-44FA-81CA-D314440C4664}" sibTransId="{5029033E-688E-4C83-B5FE-443F8EC33B01}"/>
    <dgm:cxn modelId="{1943899A-4870-4E48-BEF3-65FAD0F11A0E}" srcId="{56B44F58-1E88-4BE7-B320-D428AD9E4858}" destId="{B58F5246-62D8-4CF3-8C7A-6CBCD46EEC42}" srcOrd="0" destOrd="0" parTransId="{FD6E81A6-5683-487F-9DD0-438E17A4B213}" sibTransId="{4C681464-6049-444B-9B42-B12D6DFB02D8}"/>
    <dgm:cxn modelId="{B05E03D4-A509-410A-AAC7-04DB58E1D93B}" type="presOf" srcId="{56B44F58-1E88-4BE7-B320-D428AD9E4858}" destId="{6E9352DA-564B-49E9-ADAB-7100CFF3267B}" srcOrd="0" destOrd="0" presId="urn:microsoft.com/office/officeart/2005/8/layout/cycle7"/>
    <dgm:cxn modelId="{3E9C37DE-142E-4D6F-9E65-E1E1FFA54F97}" type="presOf" srcId="{B58F5246-62D8-4CF3-8C7A-6CBCD46EEC42}" destId="{6E9352DA-564B-49E9-ADAB-7100CFF3267B}" srcOrd="0" destOrd="1" presId="urn:microsoft.com/office/officeart/2005/8/layout/cycle7"/>
    <dgm:cxn modelId="{8CD84E23-3B6C-4EA3-BC33-DC6C245F7C69}" type="presParOf" srcId="{10364520-7436-4017-B5E1-F5A780084BA5}" destId="{6E9352DA-564B-49E9-ADAB-7100CFF3267B}"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6CC69F8-0B0C-4E31-901F-D340A707A851}" type="doc">
      <dgm:prSet loTypeId="urn:microsoft.com/office/officeart/2008/layout/VerticalCurvedList" loCatId="list" qsTypeId="urn:microsoft.com/office/officeart/2005/8/quickstyle/simple1" qsCatId="simple" csTypeId="urn:microsoft.com/office/officeart/2005/8/colors/accent3_2" csCatId="accent3" phldr="1"/>
      <dgm:spPr/>
      <dgm:t>
        <a:bodyPr/>
        <a:lstStyle/>
        <a:p>
          <a:endParaRPr lang="en-CA"/>
        </a:p>
      </dgm:t>
    </dgm:pt>
    <dgm:pt modelId="{F2DB9CC9-CF33-4C19-90EE-21D3D6656D9F}">
      <dgm:prSet phldrT="[Text]" custT="1"/>
      <dgm:spPr>
        <a:effectLst>
          <a:glow rad="304800">
            <a:schemeClr val="accent6">
              <a:satMod val="175000"/>
              <a:alpha val="40000"/>
            </a:schemeClr>
          </a:glow>
        </a:effectLst>
      </dgm:spPr>
      <dgm:t>
        <a:bodyPr/>
        <a:lstStyle/>
        <a:p>
          <a:r>
            <a:rPr lang="en-CA" sz="1600"/>
            <a:t>Generative Orchestration</a:t>
          </a:r>
        </a:p>
      </dgm:t>
    </dgm:pt>
    <dgm:pt modelId="{A103882F-BAF7-40D9-831B-5E9DD2112BEC}" type="parTrans" cxnId="{95BC8CF6-4D5B-4FDF-B755-C0989C0F6239}">
      <dgm:prSet/>
      <dgm:spPr/>
      <dgm:t>
        <a:bodyPr/>
        <a:lstStyle/>
        <a:p>
          <a:endParaRPr lang="en-CA"/>
        </a:p>
      </dgm:t>
    </dgm:pt>
    <dgm:pt modelId="{A25B9AB6-34AB-4005-BB5B-A08163D9D41B}" type="sibTrans" cxnId="{95BC8CF6-4D5B-4FDF-B755-C0989C0F6239}">
      <dgm:prSet/>
      <dgm:spPr/>
      <dgm:t>
        <a:bodyPr/>
        <a:lstStyle/>
        <a:p>
          <a:endParaRPr lang="en-CA"/>
        </a:p>
      </dgm:t>
    </dgm:pt>
    <dgm:pt modelId="{E23CCB63-5D45-4FCE-BF5D-B72A0039E900}">
      <dgm:prSet phldrT="[Text]" phldr="0"/>
      <dgm:spPr>
        <a:solidFill>
          <a:schemeClr val="accent3">
            <a:hueOff val="0"/>
            <a:satOff val="0"/>
            <a:lumOff val="0"/>
            <a:alpha val="16000"/>
          </a:schemeClr>
        </a:solidFill>
      </dgm:spPr>
      <dgm:t>
        <a:bodyPr/>
        <a:lstStyle/>
        <a:p>
          <a:r>
            <a:rPr lang="en-CA"/>
            <a:t>Knowledge (Generative Answers)</a:t>
          </a:r>
        </a:p>
      </dgm:t>
    </dgm:pt>
    <dgm:pt modelId="{248F700C-FD21-4B61-BCCA-CC97F99B4364}" type="parTrans" cxnId="{C698B4B9-1C82-4831-B8D0-0D5F5FF02975}">
      <dgm:prSet/>
      <dgm:spPr/>
      <dgm:t>
        <a:bodyPr/>
        <a:lstStyle/>
        <a:p>
          <a:endParaRPr lang="en-CA"/>
        </a:p>
      </dgm:t>
    </dgm:pt>
    <dgm:pt modelId="{25843FCB-BA77-439A-BEA2-6A060B86BB7B}" type="sibTrans" cxnId="{C698B4B9-1C82-4831-B8D0-0D5F5FF02975}">
      <dgm:prSet/>
      <dgm:spPr/>
      <dgm:t>
        <a:bodyPr/>
        <a:lstStyle/>
        <a:p>
          <a:endParaRPr lang="en-CA"/>
        </a:p>
      </dgm:t>
    </dgm:pt>
    <dgm:pt modelId="{1C1356B4-A3DB-43F2-AE7F-AFA0D27D9995}">
      <dgm:prSet phldrT="[Text]" phldr="0"/>
      <dgm:spPr>
        <a:solidFill>
          <a:schemeClr val="accent3">
            <a:hueOff val="0"/>
            <a:satOff val="0"/>
            <a:lumOff val="0"/>
            <a:alpha val="16000"/>
          </a:schemeClr>
        </a:solidFill>
      </dgm:spPr>
      <dgm:t>
        <a:bodyPr/>
        <a:lstStyle/>
        <a:p>
          <a:r>
            <a:rPr lang="en-CA"/>
            <a:t>AI Prompt Tool</a:t>
          </a:r>
        </a:p>
      </dgm:t>
    </dgm:pt>
    <dgm:pt modelId="{6FF5472F-C3D2-460A-B223-A473570FF855}" type="parTrans" cxnId="{6BFE87A5-189A-4570-AB89-C2C2428023F6}">
      <dgm:prSet/>
      <dgm:spPr/>
      <dgm:t>
        <a:bodyPr/>
        <a:lstStyle/>
        <a:p>
          <a:endParaRPr lang="en-CA"/>
        </a:p>
      </dgm:t>
    </dgm:pt>
    <dgm:pt modelId="{9EE0E84C-071D-407D-A040-3694023108CC}" type="sibTrans" cxnId="{6BFE87A5-189A-4570-AB89-C2C2428023F6}">
      <dgm:prSet/>
      <dgm:spPr/>
      <dgm:t>
        <a:bodyPr/>
        <a:lstStyle/>
        <a:p>
          <a:endParaRPr lang="en-CA"/>
        </a:p>
      </dgm:t>
    </dgm:pt>
    <dgm:pt modelId="{6C8FA3BC-4F2D-419C-8C23-D1C148CD7B28}" type="pres">
      <dgm:prSet presAssocID="{06CC69F8-0B0C-4E31-901F-D340A707A851}" presName="Name0" presStyleCnt="0">
        <dgm:presLayoutVars>
          <dgm:chMax val="7"/>
          <dgm:chPref val="7"/>
          <dgm:dir/>
        </dgm:presLayoutVars>
      </dgm:prSet>
      <dgm:spPr/>
    </dgm:pt>
    <dgm:pt modelId="{16C3668C-0121-4E3B-8E07-DA4AF2DD9B10}" type="pres">
      <dgm:prSet presAssocID="{06CC69F8-0B0C-4E31-901F-D340A707A851}" presName="Name1" presStyleCnt="0"/>
      <dgm:spPr/>
    </dgm:pt>
    <dgm:pt modelId="{20020339-1E53-414D-BC80-7F729EA36057}" type="pres">
      <dgm:prSet presAssocID="{06CC69F8-0B0C-4E31-901F-D340A707A851}" presName="cycle" presStyleCnt="0"/>
      <dgm:spPr/>
    </dgm:pt>
    <dgm:pt modelId="{C8EB04E8-0679-4C40-A719-C394EB0F9FC8}" type="pres">
      <dgm:prSet presAssocID="{06CC69F8-0B0C-4E31-901F-D340A707A851}" presName="srcNode" presStyleLbl="node1" presStyleIdx="0" presStyleCnt="3"/>
      <dgm:spPr/>
    </dgm:pt>
    <dgm:pt modelId="{B7B6255B-2DD0-40F2-9645-B32E6C757181}" type="pres">
      <dgm:prSet presAssocID="{06CC69F8-0B0C-4E31-901F-D340A707A851}" presName="conn" presStyleLbl="parChTrans1D2" presStyleIdx="0" presStyleCnt="1"/>
      <dgm:spPr/>
    </dgm:pt>
    <dgm:pt modelId="{15BF31E3-DFC3-4089-91A0-352C0B7B3668}" type="pres">
      <dgm:prSet presAssocID="{06CC69F8-0B0C-4E31-901F-D340A707A851}" presName="extraNode" presStyleLbl="node1" presStyleIdx="0" presStyleCnt="3"/>
      <dgm:spPr/>
    </dgm:pt>
    <dgm:pt modelId="{331ACA98-734B-4C87-8D1D-9A2B6B4EDB3C}" type="pres">
      <dgm:prSet presAssocID="{06CC69F8-0B0C-4E31-901F-D340A707A851}" presName="dstNode" presStyleLbl="node1" presStyleIdx="0" presStyleCnt="3"/>
      <dgm:spPr/>
    </dgm:pt>
    <dgm:pt modelId="{BA9651B1-5EC8-4004-BA69-E521660F2214}" type="pres">
      <dgm:prSet presAssocID="{F2DB9CC9-CF33-4C19-90EE-21D3D6656D9F}" presName="text_1" presStyleLbl="node1" presStyleIdx="0" presStyleCnt="3">
        <dgm:presLayoutVars>
          <dgm:bulletEnabled val="1"/>
        </dgm:presLayoutVars>
      </dgm:prSet>
      <dgm:spPr/>
    </dgm:pt>
    <dgm:pt modelId="{B6153789-09AB-4CEF-991C-6B0F2987FB02}" type="pres">
      <dgm:prSet presAssocID="{F2DB9CC9-CF33-4C19-90EE-21D3D6656D9F}" presName="accent_1" presStyleCnt="0"/>
      <dgm:spPr/>
    </dgm:pt>
    <dgm:pt modelId="{13A7E040-0C8B-4BDC-84CC-6A9C1248B39A}" type="pres">
      <dgm:prSet presAssocID="{F2DB9CC9-CF33-4C19-90EE-21D3D6656D9F}" presName="accentRepeatNode" presStyleLbl="solidFgAcc1" presStyleIdx="0" presStyleCnt="3"/>
      <dgm:spPr/>
    </dgm:pt>
    <dgm:pt modelId="{3E374181-C417-4755-B6D7-B21EBB76532D}" type="pres">
      <dgm:prSet presAssocID="{E23CCB63-5D45-4FCE-BF5D-B72A0039E900}" presName="text_2" presStyleLbl="node1" presStyleIdx="1" presStyleCnt="3">
        <dgm:presLayoutVars>
          <dgm:bulletEnabled val="1"/>
        </dgm:presLayoutVars>
      </dgm:prSet>
      <dgm:spPr/>
    </dgm:pt>
    <dgm:pt modelId="{C42D1416-6264-48D3-AF10-6E5496DB7C7C}" type="pres">
      <dgm:prSet presAssocID="{E23CCB63-5D45-4FCE-BF5D-B72A0039E900}" presName="accent_2" presStyleCnt="0"/>
      <dgm:spPr/>
    </dgm:pt>
    <dgm:pt modelId="{E7319C54-217E-42AE-B456-64FB58AE4620}" type="pres">
      <dgm:prSet presAssocID="{E23CCB63-5D45-4FCE-BF5D-B72A0039E900}" presName="accentRepeatNode" presStyleLbl="solidFgAcc1" presStyleIdx="1" presStyleCnt="3"/>
      <dgm:spPr/>
    </dgm:pt>
    <dgm:pt modelId="{EFEA67C8-62B5-4B41-AB8D-5CCFB5B77B59}" type="pres">
      <dgm:prSet presAssocID="{1C1356B4-A3DB-43F2-AE7F-AFA0D27D9995}" presName="text_3" presStyleLbl="node1" presStyleIdx="2" presStyleCnt="3">
        <dgm:presLayoutVars>
          <dgm:bulletEnabled val="1"/>
        </dgm:presLayoutVars>
      </dgm:prSet>
      <dgm:spPr/>
    </dgm:pt>
    <dgm:pt modelId="{434BF874-3F40-4AB3-9131-9E94FA50DF75}" type="pres">
      <dgm:prSet presAssocID="{1C1356B4-A3DB-43F2-AE7F-AFA0D27D9995}" presName="accent_3" presStyleCnt="0"/>
      <dgm:spPr/>
    </dgm:pt>
    <dgm:pt modelId="{307C4E3C-4B9A-4BE2-B401-326B74D340E7}" type="pres">
      <dgm:prSet presAssocID="{1C1356B4-A3DB-43F2-AE7F-AFA0D27D9995}" presName="accentRepeatNode" presStyleLbl="solidFgAcc1" presStyleIdx="2" presStyleCnt="3"/>
      <dgm:spPr/>
    </dgm:pt>
  </dgm:ptLst>
  <dgm:cxnLst>
    <dgm:cxn modelId="{6E3F2F12-C05D-43FB-9757-52E9D999DF1D}" type="presOf" srcId="{1C1356B4-A3DB-43F2-AE7F-AFA0D27D9995}" destId="{EFEA67C8-62B5-4B41-AB8D-5CCFB5B77B59}" srcOrd="0" destOrd="0" presId="urn:microsoft.com/office/officeart/2008/layout/VerticalCurvedList"/>
    <dgm:cxn modelId="{AC89B626-416D-4718-8964-AF70BEEE57E8}" type="presOf" srcId="{06CC69F8-0B0C-4E31-901F-D340A707A851}" destId="{6C8FA3BC-4F2D-419C-8C23-D1C148CD7B28}" srcOrd="0" destOrd="0" presId="urn:microsoft.com/office/officeart/2008/layout/VerticalCurvedList"/>
    <dgm:cxn modelId="{6BFE87A5-189A-4570-AB89-C2C2428023F6}" srcId="{06CC69F8-0B0C-4E31-901F-D340A707A851}" destId="{1C1356B4-A3DB-43F2-AE7F-AFA0D27D9995}" srcOrd="2" destOrd="0" parTransId="{6FF5472F-C3D2-460A-B223-A473570FF855}" sibTransId="{9EE0E84C-071D-407D-A040-3694023108CC}"/>
    <dgm:cxn modelId="{C698B4B9-1C82-4831-B8D0-0D5F5FF02975}" srcId="{06CC69F8-0B0C-4E31-901F-D340A707A851}" destId="{E23CCB63-5D45-4FCE-BF5D-B72A0039E900}" srcOrd="1" destOrd="0" parTransId="{248F700C-FD21-4B61-BCCA-CC97F99B4364}" sibTransId="{25843FCB-BA77-439A-BEA2-6A060B86BB7B}"/>
    <dgm:cxn modelId="{E3040AD3-1BD3-4FCF-BF16-CE2CCAA6B00B}" type="presOf" srcId="{A25B9AB6-34AB-4005-BB5B-A08163D9D41B}" destId="{B7B6255B-2DD0-40F2-9645-B32E6C757181}" srcOrd="0" destOrd="0" presId="urn:microsoft.com/office/officeart/2008/layout/VerticalCurvedList"/>
    <dgm:cxn modelId="{95BC8CF6-4D5B-4FDF-B755-C0989C0F6239}" srcId="{06CC69F8-0B0C-4E31-901F-D340A707A851}" destId="{F2DB9CC9-CF33-4C19-90EE-21D3D6656D9F}" srcOrd="0" destOrd="0" parTransId="{A103882F-BAF7-40D9-831B-5E9DD2112BEC}" sibTransId="{A25B9AB6-34AB-4005-BB5B-A08163D9D41B}"/>
    <dgm:cxn modelId="{A61DB7FB-299F-4458-8C1D-56DC2D9A935B}" type="presOf" srcId="{E23CCB63-5D45-4FCE-BF5D-B72A0039E900}" destId="{3E374181-C417-4755-B6D7-B21EBB76532D}" srcOrd="0" destOrd="0" presId="urn:microsoft.com/office/officeart/2008/layout/VerticalCurvedList"/>
    <dgm:cxn modelId="{82A151FF-252E-49AE-965F-FF6AEC37E461}" type="presOf" srcId="{F2DB9CC9-CF33-4C19-90EE-21D3D6656D9F}" destId="{BA9651B1-5EC8-4004-BA69-E521660F2214}" srcOrd="0" destOrd="0" presId="urn:microsoft.com/office/officeart/2008/layout/VerticalCurvedList"/>
    <dgm:cxn modelId="{CE3265E9-81ED-48E3-9B06-7E4DB1D13D5E}" type="presParOf" srcId="{6C8FA3BC-4F2D-419C-8C23-D1C148CD7B28}" destId="{16C3668C-0121-4E3B-8E07-DA4AF2DD9B10}" srcOrd="0" destOrd="0" presId="urn:microsoft.com/office/officeart/2008/layout/VerticalCurvedList"/>
    <dgm:cxn modelId="{D07E244E-5088-422E-8B25-AC75EA4475E7}" type="presParOf" srcId="{16C3668C-0121-4E3B-8E07-DA4AF2DD9B10}" destId="{20020339-1E53-414D-BC80-7F729EA36057}" srcOrd="0" destOrd="0" presId="urn:microsoft.com/office/officeart/2008/layout/VerticalCurvedList"/>
    <dgm:cxn modelId="{65BEC4C1-EAFB-4225-A06B-D73F157C3BEB}" type="presParOf" srcId="{20020339-1E53-414D-BC80-7F729EA36057}" destId="{C8EB04E8-0679-4C40-A719-C394EB0F9FC8}" srcOrd="0" destOrd="0" presId="urn:microsoft.com/office/officeart/2008/layout/VerticalCurvedList"/>
    <dgm:cxn modelId="{F3BF7711-ACAE-4337-924D-8919F76D5655}" type="presParOf" srcId="{20020339-1E53-414D-BC80-7F729EA36057}" destId="{B7B6255B-2DD0-40F2-9645-B32E6C757181}" srcOrd="1" destOrd="0" presId="urn:microsoft.com/office/officeart/2008/layout/VerticalCurvedList"/>
    <dgm:cxn modelId="{51C7B20B-53A3-46E9-9125-189845F24294}" type="presParOf" srcId="{20020339-1E53-414D-BC80-7F729EA36057}" destId="{15BF31E3-DFC3-4089-91A0-352C0B7B3668}" srcOrd="2" destOrd="0" presId="urn:microsoft.com/office/officeart/2008/layout/VerticalCurvedList"/>
    <dgm:cxn modelId="{5A2CB1C7-DF63-4807-8649-7261D88F7744}" type="presParOf" srcId="{20020339-1E53-414D-BC80-7F729EA36057}" destId="{331ACA98-734B-4C87-8D1D-9A2B6B4EDB3C}" srcOrd="3" destOrd="0" presId="urn:microsoft.com/office/officeart/2008/layout/VerticalCurvedList"/>
    <dgm:cxn modelId="{8446F1A7-E845-4D13-AF29-7846F7846EC9}" type="presParOf" srcId="{16C3668C-0121-4E3B-8E07-DA4AF2DD9B10}" destId="{BA9651B1-5EC8-4004-BA69-E521660F2214}" srcOrd="1" destOrd="0" presId="urn:microsoft.com/office/officeart/2008/layout/VerticalCurvedList"/>
    <dgm:cxn modelId="{7322E46B-A88B-41C2-89F8-E312B328B1B0}" type="presParOf" srcId="{16C3668C-0121-4E3B-8E07-DA4AF2DD9B10}" destId="{B6153789-09AB-4CEF-991C-6B0F2987FB02}" srcOrd="2" destOrd="0" presId="urn:microsoft.com/office/officeart/2008/layout/VerticalCurvedList"/>
    <dgm:cxn modelId="{B9BDAAA5-B7DF-4A9D-A0DA-386B1F152F76}" type="presParOf" srcId="{B6153789-09AB-4CEF-991C-6B0F2987FB02}" destId="{13A7E040-0C8B-4BDC-84CC-6A9C1248B39A}" srcOrd="0" destOrd="0" presId="urn:microsoft.com/office/officeart/2008/layout/VerticalCurvedList"/>
    <dgm:cxn modelId="{0A5CC110-13BC-404C-9BA4-9DDF25DAD3CC}" type="presParOf" srcId="{16C3668C-0121-4E3B-8E07-DA4AF2DD9B10}" destId="{3E374181-C417-4755-B6D7-B21EBB76532D}" srcOrd="3" destOrd="0" presId="urn:microsoft.com/office/officeart/2008/layout/VerticalCurvedList"/>
    <dgm:cxn modelId="{B0137141-A60A-4EFF-AA14-71A1B51F50A2}" type="presParOf" srcId="{16C3668C-0121-4E3B-8E07-DA4AF2DD9B10}" destId="{C42D1416-6264-48D3-AF10-6E5496DB7C7C}" srcOrd="4" destOrd="0" presId="urn:microsoft.com/office/officeart/2008/layout/VerticalCurvedList"/>
    <dgm:cxn modelId="{3CF53CD4-A159-4957-B661-943629F058EC}" type="presParOf" srcId="{C42D1416-6264-48D3-AF10-6E5496DB7C7C}" destId="{E7319C54-217E-42AE-B456-64FB58AE4620}" srcOrd="0" destOrd="0" presId="urn:microsoft.com/office/officeart/2008/layout/VerticalCurvedList"/>
    <dgm:cxn modelId="{048F327C-0449-4165-AD33-E8ADE25B8230}" type="presParOf" srcId="{16C3668C-0121-4E3B-8E07-DA4AF2DD9B10}" destId="{EFEA67C8-62B5-4B41-AB8D-5CCFB5B77B59}" srcOrd="5" destOrd="0" presId="urn:microsoft.com/office/officeart/2008/layout/VerticalCurvedList"/>
    <dgm:cxn modelId="{7460EFDC-3555-457D-9CB6-8CFDA96817E8}" type="presParOf" srcId="{16C3668C-0121-4E3B-8E07-DA4AF2DD9B10}" destId="{434BF874-3F40-4AB3-9131-9E94FA50DF75}" srcOrd="6" destOrd="0" presId="urn:microsoft.com/office/officeart/2008/layout/VerticalCurvedList"/>
    <dgm:cxn modelId="{9D374807-CED0-445A-86BD-46AE11E7A324}" type="presParOf" srcId="{434BF874-3F40-4AB3-9131-9E94FA50DF75}" destId="{307C4E3C-4B9A-4BE2-B401-326B74D340E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6CC69F8-0B0C-4E31-901F-D340A707A851}" type="doc">
      <dgm:prSet loTypeId="urn:microsoft.com/office/officeart/2008/layout/VerticalCurvedList" loCatId="list" qsTypeId="urn:microsoft.com/office/officeart/2005/8/quickstyle/simple1" qsCatId="simple" csTypeId="urn:microsoft.com/office/officeart/2005/8/colors/accent2_5" csCatId="accent2" phldr="1"/>
      <dgm:spPr/>
      <dgm:t>
        <a:bodyPr/>
        <a:lstStyle/>
        <a:p>
          <a:endParaRPr lang="en-CA"/>
        </a:p>
      </dgm:t>
    </dgm:pt>
    <dgm:pt modelId="{F2DB9CC9-CF33-4C19-90EE-21D3D6656D9F}">
      <dgm:prSet phldrT="[Text]" phldr="0" custT="1"/>
      <dgm:spPr>
        <a:solidFill>
          <a:srgbClr val="07641D">
            <a:alpha val="0"/>
          </a:srgbClr>
        </a:solidFill>
      </dgm:spPr>
      <dgm:t>
        <a:bodyPr/>
        <a:lstStyle/>
        <a:p>
          <a:r>
            <a:rPr lang="en-CA" sz="1800"/>
            <a:t>Input Understanding</a:t>
          </a:r>
        </a:p>
      </dgm:t>
    </dgm:pt>
    <dgm:pt modelId="{A103882F-BAF7-40D9-831B-5E9DD2112BEC}" type="parTrans" cxnId="{95BC8CF6-4D5B-4FDF-B755-C0989C0F6239}">
      <dgm:prSet/>
      <dgm:spPr/>
      <dgm:t>
        <a:bodyPr/>
        <a:lstStyle/>
        <a:p>
          <a:endParaRPr lang="en-CA" sz="1600"/>
        </a:p>
      </dgm:t>
    </dgm:pt>
    <dgm:pt modelId="{A25B9AB6-34AB-4005-BB5B-A08163D9D41B}" type="sibTrans" cxnId="{95BC8CF6-4D5B-4FDF-B755-C0989C0F6239}">
      <dgm:prSet/>
      <dgm:spPr/>
      <dgm:t>
        <a:bodyPr/>
        <a:lstStyle/>
        <a:p>
          <a:endParaRPr lang="en-CA" sz="1600"/>
        </a:p>
      </dgm:t>
    </dgm:pt>
    <dgm:pt modelId="{E23CCB63-5D45-4FCE-BF5D-B72A0039E900}">
      <dgm:prSet phldrT="[Text]" phldr="0" custT="1"/>
      <dgm:spPr>
        <a:solidFill>
          <a:srgbClr val="07641D">
            <a:alpha val="0"/>
          </a:srgbClr>
        </a:solidFill>
      </dgm:spPr>
      <dgm:t>
        <a:bodyPr/>
        <a:lstStyle/>
        <a:p>
          <a:r>
            <a:rPr lang="en-CA" sz="1800"/>
            <a:t>Outputs</a:t>
          </a:r>
        </a:p>
      </dgm:t>
    </dgm:pt>
    <dgm:pt modelId="{248F700C-FD21-4B61-BCCA-CC97F99B4364}" type="parTrans" cxnId="{C698B4B9-1C82-4831-B8D0-0D5F5FF02975}">
      <dgm:prSet/>
      <dgm:spPr/>
      <dgm:t>
        <a:bodyPr/>
        <a:lstStyle/>
        <a:p>
          <a:endParaRPr lang="en-CA" sz="1600"/>
        </a:p>
      </dgm:t>
    </dgm:pt>
    <dgm:pt modelId="{25843FCB-BA77-439A-BEA2-6A060B86BB7B}" type="sibTrans" cxnId="{C698B4B9-1C82-4831-B8D0-0D5F5FF02975}">
      <dgm:prSet/>
      <dgm:spPr/>
      <dgm:t>
        <a:bodyPr/>
        <a:lstStyle/>
        <a:p>
          <a:endParaRPr lang="en-CA" sz="1600"/>
        </a:p>
      </dgm:t>
    </dgm:pt>
    <dgm:pt modelId="{1C1356B4-A3DB-43F2-AE7F-AFA0D27D9995}">
      <dgm:prSet phldrT="[Text]" phldr="0" custT="1"/>
      <dgm:spPr>
        <a:solidFill>
          <a:srgbClr val="07641D"/>
        </a:solidFill>
        <a:effectLst>
          <a:glow rad="342900">
            <a:schemeClr val="accent6">
              <a:satMod val="175000"/>
              <a:alpha val="40000"/>
            </a:schemeClr>
          </a:glow>
        </a:effectLst>
      </dgm:spPr>
      <dgm:t>
        <a:bodyPr/>
        <a:lstStyle/>
        <a:p>
          <a:r>
            <a:rPr lang="en-CA" sz="1800"/>
            <a:t>Business Processes</a:t>
          </a:r>
        </a:p>
      </dgm:t>
    </dgm:pt>
    <dgm:pt modelId="{6FF5472F-C3D2-460A-B223-A473570FF855}" type="parTrans" cxnId="{6BFE87A5-189A-4570-AB89-C2C2428023F6}">
      <dgm:prSet/>
      <dgm:spPr/>
      <dgm:t>
        <a:bodyPr/>
        <a:lstStyle/>
        <a:p>
          <a:endParaRPr lang="en-CA" sz="1600"/>
        </a:p>
      </dgm:t>
    </dgm:pt>
    <dgm:pt modelId="{9EE0E84C-071D-407D-A040-3694023108CC}" type="sibTrans" cxnId="{6BFE87A5-189A-4570-AB89-C2C2428023F6}">
      <dgm:prSet/>
      <dgm:spPr/>
      <dgm:t>
        <a:bodyPr/>
        <a:lstStyle/>
        <a:p>
          <a:endParaRPr lang="en-CA" sz="1600"/>
        </a:p>
      </dgm:t>
    </dgm:pt>
    <dgm:pt modelId="{6C8FA3BC-4F2D-419C-8C23-D1C148CD7B28}" type="pres">
      <dgm:prSet presAssocID="{06CC69F8-0B0C-4E31-901F-D340A707A851}" presName="Name0" presStyleCnt="0">
        <dgm:presLayoutVars>
          <dgm:chMax val="7"/>
          <dgm:chPref val="7"/>
          <dgm:dir/>
        </dgm:presLayoutVars>
      </dgm:prSet>
      <dgm:spPr/>
    </dgm:pt>
    <dgm:pt modelId="{16C3668C-0121-4E3B-8E07-DA4AF2DD9B10}" type="pres">
      <dgm:prSet presAssocID="{06CC69F8-0B0C-4E31-901F-D340A707A851}" presName="Name1" presStyleCnt="0"/>
      <dgm:spPr/>
    </dgm:pt>
    <dgm:pt modelId="{20020339-1E53-414D-BC80-7F729EA36057}" type="pres">
      <dgm:prSet presAssocID="{06CC69F8-0B0C-4E31-901F-D340A707A851}" presName="cycle" presStyleCnt="0"/>
      <dgm:spPr/>
    </dgm:pt>
    <dgm:pt modelId="{C8EB04E8-0679-4C40-A719-C394EB0F9FC8}" type="pres">
      <dgm:prSet presAssocID="{06CC69F8-0B0C-4E31-901F-D340A707A851}" presName="srcNode" presStyleLbl="node1" presStyleIdx="0" presStyleCnt="3"/>
      <dgm:spPr/>
    </dgm:pt>
    <dgm:pt modelId="{B7B6255B-2DD0-40F2-9645-B32E6C757181}" type="pres">
      <dgm:prSet presAssocID="{06CC69F8-0B0C-4E31-901F-D340A707A851}" presName="conn" presStyleLbl="parChTrans1D2" presStyleIdx="0" presStyleCnt="1"/>
      <dgm:spPr/>
    </dgm:pt>
    <dgm:pt modelId="{15BF31E3-DFC3-4089-91A0-352C0B7B3668}" type="pres">
      <dgm:prSet presAssocID="{06CC69F8-0B0C-4E31-901F-D340A707A851}" presName="extraNode" presStyleLbl="node1" presStyleIdx="0" presStyleCnt="3"/>
      <dgm:spPr/>
    </dgm:pt>
    <dgm:pt modelId="{331ACA98-734B-4C87-8D1D-9A2B6B4EDB3C}" type="pres">
      <dgm:prSet presAssocID="{06CC69F8-0B0C-4E31-901F-D340A707A851}" presName="dstNode" presStyleLbl="node1" presStyleIdx="0" presStyleCnt="3"/>
      <dgm:spPr/>
    </dgm:pt>
    <dgm:pt modelId="{BA9651B1-5EC8-4004-BA69-E521660F2214}" type="pres">
      <dgm:prSet presAssocID="{F2DB9CC9-CF33-4C19-90EE-21D3D6656D9F}" presName="text_1" presStyleLbl="node1" presStyleIdx="0" presStyleCnt="3">
        <dgm:presLayoutVars>
          <dgm:bulletEnabled val="1"/>
        </dgm:presLayoutVars>
      </dgm:prSet>
      <dgm:spPr/>
    </dgm:pt>
    <dgm:pt modelId="{B6153789-09AB-4CEF-991C-6B0F2987FB02}" type="pres">
      <dgm:prSet presAssocID="{F2DB9CC9-CF33-4C19-90EE-21D3D6656D9F}" presName="accent_1" presStyleCnt="0"/>
      <dgm:spPr/>
    </dgm:pt>
    <dgm:pt modelId="{13A7E040-0C8B-4BDC-84CC-6A9C1248B39A}" type="pres">
      <dgm:prSet presAssocID="{F2DB9CC9-CF33-4C19-90EE-21D3D6656D9F}" presName="accentRepeatNode" presStyleLbl="solidFgAcc1" presStyleIdx="0" presStyleCnt="3"/>
      <dgm:spPr/>
    </dgm:pt>
    <dgm:pt modelId="{3E374181-C417-4755-B6D7-B21EBB76532D}" type="pres">
      <dgm:prSet presAssocID="{E23CCB63-5D45-4FCE-BF5D-B72A0039E900}" presName="text_2" presStyleLbl="node1" presStyleIdx="1" presStyleCnt="3">
        <dgm:presLayoutVars>
          <dgm:bulletEnabled val="1"/>
        </dgm:presLayoutVars>
      </dgm:prSet>
      <dgm:spPr/>
    </dgm:pt>
    <dgm:pt modelId="{C42D1416-6264-48D3-AF10-6E5496DB7C7C}" type="pres">
      <dgm:prSet presAssocID="{E23CCB63-5D45-4FCE-BF5D-B72A0039E900}" presName="accent_2" presStyleCnt="0"/>
      <dgm:spPr/>
    </dgm:pt>
    <dgm:pt modelId="{E7319C54-217E-42AE-B456-64FB58AE4620}" type="pres">
      <dgm:prSet presAssocID="{E23CCB63-5D45-4FCE-BF5D-B72A0039E900}" presName="accentRepeatNode" presStyleLbl="solidFgAcc1" presStyleIdx="1" presStyleCnt="3"/>
      <dgm:spPr/>
    </dgm:pt>
    <dgm:pt modelId="{EFEA67C8-62B5-4B41-AB8D-5CCFB5B77B59}" type="pres">
      <dgm:prSet presAssocID="{1C1356B4-A3DB-43F2-AE7F-AFA0D27D9995}" presName="text_3" presStyleLbl="node1" presStyleIdx="2" presStyleCnt="3">
        <dgm:presLayoutVars>
          <dgm:bulletEnabled val="1"/>
        </dgm:presLayoutVars>
      </dgm:prSet>
      <dgm:spPr/>
    </dgm:pt>
    <dgm:pt modelId="{434BF874-3F40-4AB3-9131-9E94FA50DF75}" type="pres">
      <dgm:prSet presAssocID="{1C1356B4-A3DB-43F2-AE7F-AFA0D27D9995}" presName="accent_3" presStyleCnt="0"/>
      <dgm:spPr/>
    </dgm:pt>
    <dgm:pt modelId="{307C4E3C-4B9A-4BE2-B401-326B74D340E7}" type="pres">
      <dgm:prSet presAssocID="{1C1356B4-A3DB-43F2-AE7F-AFA0D27D9995}" presName="accentRepeatNode" presStyleLbl="solidFgAcc1" presStyleIdx="2" presStyleCnt="3"/>
      <dgm:spPr/>
    </dgm:pt>
  </dgm:ptLst>
  <dgm:cxnLst>
    <dgm:cxn modelId="{6E3F2F12-C05D-43FB-9757-52E9D999DF1D}" type="presOf" srcId="{1C1356B4-A3DB-43F2-AE7F-AFA0D27D9995}" destId="{EFEA67C8-62B5-4B41-AB8D-5CCFB5B77B59}" srcOrd="0" destOrd="0" presId="urn:microsoft.com/office/officeart/2008/layout/VerticalCurvedList"/>
    <dgm:cxn modelId="{AC89B626-416D-4718-8964-AF70BEEE57E8}" type="presOf" srcId="{06CC69F8-0B0C-4E31-901F-D340A707A851}" destId="{6C8FA3BC-4F2D-419C-8C23-D1C148CD7B28}" srcOrd="0" destOrd="0" presId="urn:microsoft.com/office/officeart/2008/layout/VerticalCurvedList"/>
    <dgm:cxn modelId="{6BFE87A5-189A-4570-AB89-C2C2428023F6}" srcId="{06CC69F8-0B0C-4E31-901F-D340A707A851}" destId="{1C1356B4-A3DB-43F2-AE7F-AFA0D27D9995}" srcOrd="2" destOrd="0" parTransId="{6FF5472F-C3D2-460A-B223-A473570FF855}" sibTransId="{9EE0E84C-071D-407D-A040-3694023108CC}"/>
    <dgm:cxn modelId="{C698B4B9-1C82-4831-B8D0-0D5F5FF02975}" srcId="{06CC69F8-0B0C-4E31-901F-D340A707A851}" destId="{E23CCB63-5D45-4FCE-BF5D-B72A0039E900}" srcOrd="1" destOrd="0" parTransId="{248F700C-FD21-4B61-BCCA-CC97F99B4364}" sibTransId="{25843FCB-BA77-439A-BEA2-6A060B86BB7B}"/>
    <dgm:cxn modelId="{E3040AD3-1BD3-4FCF-BF16-CE2CCAA6B00B}" type="presOf" srcId="{A25B9AB6-34AB-4005-BB5B-A08163D9D41B}" destId="{B7B6255B-2DD0-40F2-9645-B32E6C757181}" srcOrd="0" destOrd="0" presId="urn:microsoft.com/office/officeart/2008/layout/VerticalCurvedList"/>
    <dgm:cxn modelId="{95BC8CF6-4D5B-4FDF-B755-C0989C0F6239}" srcId="{06CC69F8-0B0C-4E31-901F-D340A707A851}" destId="{F2DB9CC9-CF33-4C19-90EE-21D3D6656D9F}" srcOrd="0" destOrd="0" parTransId="{A103882F-BAF7-40D9-831B-5E9DD2112BEC}" sibTransId="{A25B9AB6-34AB-4005-BB5B-A08163D9D41B}"/>
    <dgm:cxn modelId="{A61DB7FB-299F-4458-8C1D-56DC2D9A935B}" type="presOf" srcId="{E23CCB63-5D45-4FCE-BF5D-B72A0039E900}" destId="{3E374181-C417-4755-B6D7-B21EBB76532D}" srcOrd="0" destOrd="0" presId="urn:microsoft.com/office/officeart/2008/layout/VerticalCurvedList"/>
    <dgm:cxn modelId="{82A151FF-252E-49AE-965F-FF6AEC37E461}" type="presOf" srcId="{F2DB9CC9-CF33-4C19-90EE-21D3D6656D9F}" destId="{BA9651B1-5EC8-4004-BA69-E521660F2214}" srcOrd="0" destOrd="0" presId="urn:microsoft.com/office/officeart/2008/layout/VerticalCurvedList"/>
    <dgm:cxn modelId="{CE3265E9-81ED-48E3-9B06-7E4DB1D13D5E}" type="presParOf" srcId="{6C8FA3BC-4F2D-419C-8C23-D1C148CD7B28}" destId="{16C3668C-0121-4E3B-8E07-DA4AF2DD9B10}" srcOrd="0" destOrd="0" presId="urn:microsoft.com/office/officeart/2008/layout/VerticalCurvedList"/>
    <dgm:cxn modelId="{D07E244E-5088-422E-8B25-AC75EA4475E7}" type="presParOf" srcId="{16C3668C-0121-4E3B-8E07-DA4AF2DD9B10}" destId="{20020339-1E53-414D-BC80-7F729EA36057}" srcOrd="0" destOrd="0" presId="urn:microsoft.com/office/officeart/2008/layout/VerticalCurvedList"/>
    <dgm:cxn modelId="{65BEC4C1-EAFB-4225-A06B-D73F157C3BEB}" type="presParOf" srcId="{20020339-1E53-414D-BC80-7F729EA36057}" destId="{C8EB04E8-0679-4C40-A719-C394EB0F9FC8}" srcOrd="0" destOrd="0" presId="urn:microsoft.com/office/officeart/2008/layout/VerticalCurvedList"/>
    <dgm:cxn modelId="{F3BF7711-ACAE-4337-924D-8919F76D5655}" type="presParOf" srcId="{20020339-1E53-414D-BC80-7F729EA36057}" destId="{B7B6255B-2DD0-40F2-9645-B32E6C757181}" srcOrd="1" destOrd="0" presId="urn:microsoft.com/office/officeart/2008/layout/VerticalCurvedList"/>
    <dgm:cxn modelId="{51C7B20B-53A3-46E9-9125-189845F24294}" type="presParOf" srcId="{20020339-1E53-414D-BC80-7F729EA36057}" destId="{15BF31E3-DFC3-4089-91A0-352C0B7B3668}" srcOrd="2" destOrd="0" presId="urn:microsoft.com/office/officeart/2008/layout/VerticalCurvedList"/>
    <dgm:cxn modelId="{5A2CB1C7-DF63-4807-8649-7261D88F7744}" type="presParOf" srcId="{20020339-1E53-414D-BC80-7F729EA36057}" destId="{331ACA98-734B-4C87-8D1D-9A2B6B4EDB3C}" srcOrd="3" destOrd="0" presId="urn:microsoft.com/office/officeart/2008/layout/VerticalCurvedList"/>
    <dgm:cxn modelId="{8446F1A7-E845-4D13-AF29-7846F7846EC9}" type="presParOf" srcId="{16C3668C-0121-4E3B-8E07-DA4AF2DD9B10}" destId="{BA9651B1-5EC8-4004-BA69-E521660F2214}" srcOrd="1" destOrd="0" presId="urn:microsoft.com/office/officeart/2008/layout/VerticalCurvedList"/>
    <dgm:cxn modelId="{7322E46B-A88B-41C2-89F8-E312B328B1B0}" type="presParOf" srcId="{16C3668C-0121-4E3B-8E07-DA4AF2DD9B10}" destId="{B6153789-09AB-4CEF-991C-6B0F2987FB02}" srcOrd="2" destOrd="0" presId="urn:microsoft.com/office/officeart/2008/layout/VerticalCurvedList"/>
    <dgm:cxn modelId="{B9BDAAA5-B7DF-4A9D-A0DA-386B1F152F76}" type="presParOf" srcId="{B6153789-09AB-4CEF-991C-6B0F2987FB02}" destId="{13A7E040-0C8B-4BDC-84CC-6A9C1248B39A}" srcOrd="0" destOrd="0" presId="urn:microsoft.com/office/officeart/2008/layout/VerticalCurvedList"/>
    <dgm:cxn modelId="{0A5CC110-13BC-404C-9BA4-9DDF25DAD3CC}" type="presParOf" srcId="{16C3668C-0121-4E3B-8E07-DA4AF2DD9B10}" destId="{3E374181-C417-4755-B6D7-B21EBB76532D}" srcOrd="3" destOrd="0" presId="urn:microsoft.com/office/officeart/2008/layout/VerticalCurvedList"/>
    <dgm:cxn modelId="{B0137141-A60A-4EFF-AA14-71A1B51F50A2}" type="presParOf" srcId="{16C3668C-0121-4E3B-8E07-DA4AF2DD9B10}" destId="{C42D1416-6264-48D3-AF10-6E5496DB7C7C}" srcOrd="4" destOrd="0" presId="urn:microsoft.com/office/officeart/2008/layout/VerticalCurvedList"/>
    <dgm:cxn modelId="{3CF53CD4-A159-4957-B661-943629F058EC}" type="presParOf" srcId="{C42D1416-6264-48D3-AF10-6E5496DB7C7C}" destId="{E7319C54-217E-42AE-B456-64FB58AE4620}" srcOrd="0" destOrd="0" presId="urn:microsoft.com/office/officeart/2008/layout/VerticalCurvedList"/>
    <dgm:cxn modelId="{048F327C-0449-4165-AD33-E8ADE25B8230}" type="presParOf" srcId="{16C3668C-0121-4E3B-8E07-DA4AF2DD9B10}" destId="{EFEA67C8-62B5-4B41-AB8D-5CCFB5B77B59}" srcOrd="5" destOrd="0" presId="urn:microsoft.com/office/officeart/2008/layout/VerticalCurvedList"/>
    <dgm:cxn modelId="{7460EFDC-3555-457D-9CB6-8CFDA96817E8}" type="presParOf" srcId="{16C3668C-0121-4E3B-8E07-DA4AF2DD9B10}" destId="{434BF874-3F40-4AB3-9131-9E94FA50DF75}" srcOrd="6" destOrd="0" presId="urn:microsoft.com/office/officeart/2008/layout/VerticalCurvedList"/>
    <dgm:cxn modelId="{9D374807-CED0-445A-86BD-46AE11E7A324}" type="presParOf" srcId="{434BF874-3F40-4AB3-9131-9E94FA50DF75}" destId="{307C4E3C-4B9A-4BE2-B401-326B74D340E7}" srcOrd="0" destOrd="0" presId="urn:microsoft.com/office/officeart/2008/layout/VerticalCurv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3388F5-D175-4013-93E2-EB5AB78B713C}" type="doc">
      <dgm:prSet loTypeId="urn:microsoft.com/office/officeart/2005/8/layout/chevronAccent+Icon" loCatId="process" qsTypeId="urn:microsoft.com/office/officeart/2005/8/quickstyle/simple4" qsCatId="simple" csTypeId="urn:microsoft.com/office/officeart/2005/8/colors/colorful5" csCatId="colorful" phldr="1"/>
      <dgm:spPr/>
      <dgm:t>
        <a:bodyPr/>
        <a:lstStyle/>
        <a:p>
          <a:endParaRPr lang="en-CA"/>
        </a:p>
      </dgm:t>
    </dgm:pt>
    <dgm:pt modelId="{97F59928-9C3D-4CDF-A5CB-8A7FDAA5977D}">
      <dgm:prSet phldrT="[Text]" custT="1"/>
      <dgm:spPr/>
      <dgm:t>
        <a:bodyPr/>
        <a:lstStyle/>
        <a:p>
          <a:pPr marL="0">
            <a:lnSpc>
              <a:spcPts val="1500"/>
            </a:lnSpc>
            <a:spcBef>
              <a:spcPts val="400"/>
            </a:spcBef>
            <a:spcAft>
              <a:spcPts val="0"/>
            </a:spcAft>
          </a:pPr>
          <a:r>
            <a:rPr lang="en-CA" sz="2000" kern="1200">
              <a:latin typeface="+mn-lt"/>
            </a:rPr>
            <a:t>Full Control</a:t>
          </a:r>
          <a:r>
            <a:rPr lang="en-CA" sz="1800" kern="1200">
              <a:latin typeface="+mn-lt"/>
            </a:rPr>
            <a:t>:</a:t>
          </a:r>
        </a:p>
        <a:p>
          <a:pPr marL="0">
            <a:lnSpc>
              <a:spcPts val="1500"/>
            </a:lnSpc>
            <a:spcBef>
              <a:spcPts val="400"/>
            </a:spcBef>
            <a:spcAft>
              <a:spcPts val="0"/>
            </a:spcAft>
          </a:pPr>
          <a:endParaRPr lang="en-CA" sz="1800" kern="1200">
            <a:latin typeface="+mn-lt"/>
          </a:endParaRPr>
        </a:p>
      </dgm:t>
    </dgm:pt>
    <dgm:pt modelId="{5575EBD2-87F3-446F-A321-D4069055BA3C}" type="parTrans" cxnId="{E91A8FC0-F5DA-4B26-8866-7DF463BF49C3}">
      <dgm:prSet/>
      <dgm:spPr/>
      <dgm:t>
        <a:bodyPr/>
        <a:lstStyle/>
        <a:p>
          <a:pPr marL="0">
            <a:lnSpc>
              <a:spcPts val="1500"/>
            </a:lnSpc>
            <a:spcBef>
              <a:spcPts val="400"/>
            </a:spcBef>
            <a:spcAft>
              <a:spcPts val="0"/>
            </a:spcAft>
          </a:pPr>
          <a:endParaRPr lang="en-CA" sz="1200">
            <a:latin typeface="+mn-lt"/>
          </a:endParaRPr>
        </a:p>
      </dgm:t>
    </dgm:pt>
    <dgm:pt modelId="{8556EAB2-3D7C-4C8A-A35B-7B15DA07DD0C}" type="sibTrans" cxnId="{E91A8FC0-F5DA-4B26-8866-7DF463BF49C3}">
      <dgm:prSet/>
      <dgm:spPr/>
      <dgm:t>
        <a:bodyPr/>
        <a:lstStyle/>
        <a:p>
          <a:pPr marL="0">
            <a:lnSpc>
              <a:spcPts val="1500"/>
            </a:lnSpc>
            <a:spcBef>
              <a:spcPts val="400"/>
            </a:spcBef>
            <a:spcAft>
              <a:spcPts val="0"/>
            </a:spcAft>
          </a:pPr>
          <a:endParaRPr lang="en-CA" sz="1200">
            <a:latin typeface="+mn-lt"/>
          </a:endParaRPr>
        </a:p>
      </dgm:t>
    </dgm:pt>
    <dgm:pt modelId="{0C6B6832-D416-4BF2-BD56-F8301DE7CEB2}">
      <dgm:prSet phldrT="[Text]" custT="1"/>
      <dgm:spPr/>
      <dgm:t>
        <a:bodyPr/>
        <a:lstStyle/>
        <a:p>
          <a:pPr marL="0">
            <a:lnSpc>
              <a:spcPts val="1500"/>
            </a:lnSpc>
            <a:spcBef>
              <a:spcPts val="400"/>
            </a:spcBef>
            <a:spcAft>
              <a:spcPts val="0"/>
            </a:spcAft>
          </a:pPr>
          <a:r>
            <a:rPr lang="en-CA" sz="2000" kern="1200">
              <a:latin typeface="+mn-lt"/>
            </a:rPr>
            <a:t>Hybrid Control + AI</a:t>
          </a:r>
        </a:p>
        <a:p>
          <a:pPr marL="0">
            <a:lnSpc>
              <a:spcPts val="1500"/>
            </a:lnSpc>
            <a:spcBef>
              <a:spcPts val="400"/>
            </a:spcBef>
            <a:spcAft>
              <a:spcPts val="0"/>
            </a:spcAft>
          </a:pPr>
          <a:endParaRPr lang="en-CA" sz="900" kern="1200">
            <a:latin typeface="+mn-lt"/>
          </a:endParaRPr>
        </a:p>
      </dgm:t>
    </dgm:pt>
    <dgm:pt modelId="{B902A6CD-269A-4B39-935B-90C05570AC68}" type="parTrans" cxnId="{DC56118E-66A0-4181-A20A-3BE2BF8661DE}">
      <dgm:prSet/>
      <dgm:spPr/>
      <dgm:t>
        <a:bodyPr/>
        <a:lstStyle/>
        <a:p>
          <a:pPr marL="0">
            <a:lnSpc>
              <a:spcPts val="1500"/>
            </a:lnSpc>
            <a:spcBef>
              <a:spcPts val="400"/>
            </a:spcBef>
            <a:spcAft>
              <a:spcPts val="0"/>
            </a:spcAft>
          </a:pPr>
          <a:endParaRPr lang="en-CA" sz="1200">
            <a:latin typeface="+mn-lt"/>
          </a:endParaRPr>
        </a:p>
      </dgm:t>
    </dgm:pt>
    <dgm:pt modelId="{D3254D9C-16BB-4C0F-8419-64906DDA8A2B}" type="sibTrans" cxnId="{DC56118E-66A0-4181-A20A-3BE2BF8661DE}">
      <dgm:prSet/>
      <dgm:spPr/>
      <dgm:t>
        <a:bodyPr/>
        <a:lstStyle/>
        <a:p>
          <a:pPr marL="0">
            <a:lnSpc>
              <a:spcPts val="1500"/>
            </a:lnSpc>
            <a:spcBef>
              <a:spcPts val="400"/>
            </a:spcBef>
            <a:spcAft>
              <a:spcPts val="0"/>
            </a:spcAft>
          </a:pPr>
          <a:endParaRPr lang="en-CA" sz="1200">
            <a:latin typeface="+mn-lt"/>
          </a:endParaRPr>
        </a:p>
      </dgm:t>
    </dgm:pt>
    <dgm:pt modelId="{EA565399-3C5D-4285-8F8A-2F9E8133F3AF}">
      <dgm:prSet phldrT="[Text]" custT="1"/>
      <dgm:spPr/>
      <dgm:t>
        <a:bodyPr/>
        <a:lstStyle/>
        <a:p>
          <a:pPr marL="0">
            <a:lnSpc>
              <a:spcPts val="1500"/>
            </a:lnSpc>
            <a:spcBef>
              <a:spcPts val="400"/>
            </a:spcBef>
            <a:spcAft>
              <a:spcPts val="0"/>
            </a:spcAft>
          </a:pPr>
          <a:r>
            <a:rPr lang="en-CA" sz="2000" kern="1200">
              <a:latin typeface="+mn-lt"/>
            </a:rPr>
            <a:t>AI Control</a:t>
          </a:r>
        </a:p>
        <a:p>
          <a:pPr marL="0">
            <a:lnSpc>
              <a:spcPts val="1500"/>
            </a:lnSpc>
            <a:spcBef>
              <a:spcPts val="400"/>
            </a:spcBef>
            <a:spcAft>
              <a:spcPts val="0"/>
            </a:spcAft>
          </a:pPr>
          <a:endParaRPr lang="en-CA" sz="2000" kern="1200">
            <a:latin typeface="+mn-lt"/>
          </a:endParaRPr>
        </a:p>
      </dgm:t>
    </dgm:pt>
    <dgm:pt modelId="{3389D193-8A2D-4557-92A3-9291FFCEE3FA}" type="parTrans" cxnId="{6C42C1A5-8B8A-45D1-92B6-55CD69C3370E}">
      <dgm:prSet/>
      <dgm:spPr/>
      <dgm:t>
        <a:bodyPr/>
        <a:lstStyle/>
        <a:p>
          <a:pPr marL="0">
            <a:lnSpc>
              <a:spcPts val="1500"/>
            </a:lnSpc>
            <a:spcBef>
              <a:spcPts val="400"/>
            </a:spcBef>
            <a:spcAft>
              <a:spcPts val="0"/>
            </a:spcAft>
          </a:pPr>
          <a:endParaRPr lang="en-CA" sz="1200">
            <a:latin typeface="+mn-lt"/>
          </a:endParaRPr>
        </a:p>
      </dgm:t>
    </dgm:pt>
    <dgm:pt modelId="{440FAEAA-0473-4343-9185-8BA293FDB5A7}" type="sibTrans" cxnId="{6C42C1A5-8B8A-45D1-92B6-55CD69C3370E}">
      <dgm:prSet/>
      <dgm:spPr/>
      <dgm:t>
        <a:bodyPr/>
        <a:lstStyle/>
        <a:p>
          <a:pPr marL="0">
            <a:lnSpc>
              <a:spcPts val="1500"/>
            </a:lnSpc>
            <a:spcBef>
              <a:spcPts val="400"/>
            </a:spcBef>
            <a:spcAft>
              <a:spcPts val="0"/>
            </a:spcAft>
          </a:pPr>
          <a:endParaRPr lang="en-CA" sz="1200">
            <a:latin typeface="+mn-lt"/>
          </a:endParaRPr>
        </a:p>
      </dgm:t>
    </dgm:pt>
    <dgm:pt modelId="{6A210E6D-8E90-40E2-B4DD-B434E1B8AAFB}">
      <dgm:prSet phldrT="[Text]" custT="1"/>
      <dgm:spPr/>
      <dgm:t>
        <a:bodyPr/>
        <a:lstStyle/>
        <a:p>
          <a:pPr marL="0">
            <a:lnSpc>
              <a:spcPts val="1500"/>
            </a:lnSpc>
            <a:spcBef>
              <a:spcPts val="400"/>
            </a:spcBef>
            <a:spcAft>
              <a:spcPts val="0"/>
            </a:spcAft>
          </a:pPr>
          <a:r>
            <a:rPr lang="en-CA" sz="1600" kern="1200">
              <a:latin typeface="+mn-lt"/>
            </a:rPr>
            <a:t>AI Prompts</a:t>
          </a:r>
          <a:endParaRPr lang="en-CA" sz="1800" kern="1200">
            <a:latin typeface="+mn-lt"/>
          </a:endParaRPr>
        </a:p>
      </dgm:t>
    </dgm:pt>
    <dgm:pt modelId="{93543E8B-CA05-4273-8EC4-6E2F393A157C}" type="parTrans" cxnId="{39EFF8C1-6A27-4226-B95D-8B99B14FD522}">
      <dgm:prSet/>
      <dgm:spPr/>
      <dgm:t>
        <a:bodyPr/>
        <a:lstStyle/>
        <a:p>
          <a:pPr marL="0">
            <a:lnSpc>
              <a:spcPts val="1500"/>
            </a:lnSpc>
            <a:spcBef>
              <a:spcPts val="400"/>
            </a:spcBef>
            <a:spcAft>
              <a:spcPts val="0"/>
            </a:spcAft>
          </a:pPr>
          <a:endParaRPr lang="en-CA" sz="2000">
            <a:latin typeface="+mn-lt"/>
          </a:endParaRPr>
        </a:p>
      </dgm:t>
    </dgm:pt>
    <dgm:pt modelId="{EADBD388-465B-4E8A-8E34-E675DD5803E0}" type="sibTrans" cxnId="{39EFF8C1-6A27-4226-B95D-8B99B14FD522}">
      <dgm:prSet/>
      <dgm:spPr/>
      <dgm:t>
        <a:bodyPr/>
        <a:lstStyle/>
        <a:p>
          <a:pPr marL="0">
            <a:lnSpc>
              <a:spcPts val="1500"/>
            </a:lnSpc>
            <a:spcBef>
              <a:spcPts val="400"/>
            </a:spcBef>
            <a:spcAft>
              <a:spcPts val="0"/>
            </a:spcAft>
          </a:pPr>
          <a:endParaRPr lang="en-CA" sz="2000">
            <a:latin typeface="+mn-lt"/>
          </a:endParaRPr>
        </a:p>
      </dgm:t>
    </dgm:pt>
    <dgm:pt modelId="{8890364D-5F41-4F2F-BCAB-D3FA3EEF1FE5}">
      <dgm:prSet phldrT="[Text]" custT="1"/>
      <dgm:spPr/>
      <dgm:t>
        <a:bodyPr/>
        <a:lstStyle/>
        <a:p>
          <a:pPr marL="0">
            <a:lnSpc>
              <a:spcPts val="1500"/>
            </a:lnSpc>
            <a:spcBef>
              <a:spcPts val="400"/>
            </a:spcBef>
            <a:spcAft>
              <a:spcPts val="0"/>
            </a:spcAft>
          </a:pPr>
          <a:r>
            <a:rPr lang="en-CA" sz="1600" kern="1200">
              <a:latin typeface="+mn-lt"/>
            </a:rPr>
            <a:t>Input instructions</a:t>
          </a:r>
          <a:endParaRPr lang="en-CA" sz="1600" kern="1200">
            <a:solidFill>
              <a:prstClr val="black">
                <a:hueOff val="0"/>
                <a:satOff val="0"/>
                <a:lumOff val="0"/>
                <a:alphaOff val="0"/>
              </a:prstClr>
            </a:solidFill>
            <a:latin typeface="+mn-lt"/>
            <a:ea typeface="+mn-ea"/>
            <a:cs typeface="+mn-cs"/>
          </a:endParaRPr>
        </a:p>
      </dgm:t>
    </dgm:pt>
    <dgm:pt modelId="{D16C0E64-3710-4424-AD49-370BB26DB0F0}" type="parTrans" cxnId="{EDFD77F9-FC93-4E20-8CC2-A0D6A8E9C1CF}">
      <dgm:prSet/>
      <dgm:spPr/>
      <dgm:t>
        <a:bodyPr/>
        <a:lstStyle/>
        <a:p>
          <a:pPr marL="0">
            <a:lnSpc>
              <a:spcPts val="1500"/>
            </a:lnSpc>
            <a:spcBef>
              <a:spcPts val="400"/>
            </a:spcBef>
            <a:spcAft>
              <a:spcPts val="0"/>
            </a:spcAft>
          </a:pPr>
          <a:endParaRPr lang="en-CA" sz="2000">
            <a:latin typeface="+mn-lt"/>
          </a:endParaRPr>
        </a:p>
      </dgm:t>
    </dgm:pt>
    <dgm:pt modelId="{5F561DDC-3A8B-418C-B75C-367C1EF2FA69}" type="sibTrans" cxnId="{EDFD77F9-FC93-4E20-8CC2-A0D6A8E9C1CF}">
      <dgm:prSet/>
      <dgm:spPr/>
      <dgm:t>
        <a:bodyPr/>
        <a:lstStyle/>
        <a:p>
          <a:pPr marL="0">
            <a:lnSpc>
              <a:spcPts val="1500"/>
            </a:lnSpc>
            <a:spcBef>
              <a:spcPts val="400"/>
            </a:spcBef>
            <a:spcAft>
              <a:spcPts val="0"/>
            </a:spcAft>
          </a:pPr>
          <a:endParaRPr lang="en-CA" sz="2000">
            <a:latin typeface="+mn-lt"/>
          </a:endParaRPr>
        </a:p>
      </dgm:t>
    </dgm:pt>
    <dgm:pt modelId="{4A54658B-B948-4AFF-8C9E-C1C5B0775DBD}">
      <dgm:prSet phldrT="[Text]" custT="1"/>
      <dgm:spPr/>
      <dgm:t>
        <a:bodyPr/>
        <a:lstStyle/>
        <a:p>
          <a:pPr marL="0">
            <a:lnSpc>
              <a:spcPts val="1500"/>
            </a:lnSpc>
            <a:spcBef>
              <a:spcPts val="400"/>
            </a:spcBef>
            <a:spcAft>
              <a:spcPts val="0"/>
            </a:spcAft>
          </a:pPr>
          <a:r>
            <a:rPr lang="en-CA" sz="1600" kern="1200">
              <a:solidFill>
                <a:prstClr val="black">
                  <a:hueOff val="0"/>
                  <a:satOff val="0"/>
                  <a:lumOff val="0"/>
                  <a:alphaOff val="0"/>
                </a:prstClr>
              </a:solidFill>
              <a:latin typeface="+mn-lt"/>
              <a:ea typeface="+mn-ea"/>
              <a:cs typeface="+mn-cs"/>
            </a:rPr>
            <a:t>RAG Modifications</a:t>
          </a:r>
        </a:p>
      </dgm:t>
    </dgm:pt>
    <dgm:pt modelId="{E1430F55-BCC7-4B12-9CAE-0EE3EE403118}" type="parTrans" cxnId="{2BE3B06B-A70E-434D-BEF6-BCA1060016AC}">
      <dgm:prSet/>
      <dgm:spPr/>
      <dgm:t>
        <a:bodyPr/>
        <a:lstStyle/>
        <a:p>
          <a:pPr>
            <a:spcBef>
              <a:spcPts val="400"/>
            </a:spcBef>
          </a:pPr>
          <a:endParaRPr lang="en-CA" sz="2800">
            <a:latin typeface="+mn-lt"/>
          </a:endParaRPr>
        </a:p>
      </dgm:t>
    </dgm:pt>
    <dgm:pt modelId="{CBE836FB-C0B6-490E-8C63-10E7D374EE73}" type="sibTrans" cxnId="{2BE3B06B-A70E-434D-BEF6-BCA1060016AC}">
      <dgm:prSet/>
      <dgm:spPr/>
      <dgm:t>
        <a:bodyPr/>
        <a:lstStyle/>
        <a:p>
          <a:pPr>
            <a:spcBef>
              <a:spcPts val="400"/>
            </a:spcBef>
          </a:pPr>
          <a:endParaRPr lang="en-CA" sz="2800">
            <a:latin typeface="+mn-lt"/>
          </a:endParaRPr>
        </a:p>
      </dgm:t>
    </dgm:pt>
    <dgm:pt modelId="{0D0BC19C-0A87-43EA-ADBC-CDBF05A21355}">
      <dgm:prSet phldrT="[Text]" custT="1"/>
      <dgm:spPr/>
      <dgm:t>
        <a:bodyPr/>
        <a:lstStyle/>
        <a:p>
          <a:pPr marL="0">
            <a:lnSpc>
              <a:spcPts val="1500"/>
            </a:lnSpc>
            <a:spcBef>
              <a:spcPts val="400"/>
            </a:spcBef>
            <a:spcAft>
              <a:spcPts val="0"/>
            </a:spcAft>
          </a:pPr>
          <a:r>
            <a:rPr lang="en-CA" sz="1600" kern="1200">
              <a:latin typeface="+mn-lt"/>
            </a:rPr>
            <a:t>Knowledge / Gen Answers</a:t>
          </a:r>
          <a:endParaRPr lang="en-CA" sz="1800" kern="1200">
            <a:latin typeface="+mn-lt"/>
          </a:endParaRPr>
        </a:p>
      </dgm:t>
    </dgm:pt>
    <dgm:pt modelId="{3DB9C030-6270-4365-B6BA-F50278EE88EF}" type="parTrans" cxnId="{A2147A48-3679-48F8-A3DC-5D5A75362129}">
      <dgm:prSet/>
      <dgm:spPr/>
      <dgm:t>
        <a:bodyPr/>
        <a:lstStyle/>
        <a:p>
          <a:pPr>
            <a:spcBef>
              <a:spcPts val="400"/>
            </a:spcBef>
          </a:pPr>
          <a:endParaRPr lang="en-CA" sz="2800">
            <a:latin typeface="+mn-lt"/>
          </a:endParaRPr>
        </a:p>
      </dgm:t>
    </dgm:pt>
    <dgm:pt modelId="{9930CE7F-8273-4AFF-AAD0-4900AB5488C3}" type="sibTrans" cxnId="{A2147A48-3679-48F8-A3DC-5D5A75362129}">
      <dgm:prSet/>
      <dgm:spPr/>
      <dgm:t>
        <a:bodyPr/>
        <a:lstStyle/>
        <a:p>
          <a:pPr>
            <a:spcBef>
              <a:spcPts val="400"/>
            </a:spcBef>
          </a:pPr>
          <a:endParaRPr lang="en-CA" sz="2800">
            <a:latin typeface="+mn-lt"/>
          </a:endParaRPr>
        </a:p>
      </dgm:t>
    </dgm:pt>
    <dgm:pt modelId="{BEB603CA-294D-4ABE-A4A2-F650FC06DD27}">
      <dgm:prSet phldrT="[Text]" custT="1"/>
      <dgm:spPr/>
      <dgm:t>
        <a:bodyPr/>
        <a:lstStyle/>
        <a:p>
          <a:pPr marL="0">
            <a:lnSpc>
              <a:spcPts val="1500"/>
            </a:lnSpc>
            <a:spcBef>
              <a:spcPts val="400"/>
            </a:spcBef>
            <a:spcAft>
              <a:spcPts val="0"/>
            </a:spcAft>
          </a:pPr>
          <a:r>
            <a:rPr lang="en-CA" sz="1600" kern="1200">
              <a:solidFill>
                <a:prstClr val="black">
                  <a:hueOff val="0"/>
                  <a:satOff val="0"/>
                  <a:lumOff val="0"/>
                  <a:alphaOff val="0"/>
                </a:prstClr>
              </a:solidFill>
              <a:latin typeface="+mn-lt"/>
              <a:ea typeface="+mn-ea"/>
              <a:cs typeface="+mn-cs"/>
            </a:rPr>
            <a:t>DTMF</a:t>
          </a:r>
        </a:p>
      </dgm:t>
    </dgm:pt>
    <dgm:pt modelId="{EB335BA5-7B8A-4BA4-992F-0FF85CA34AF8}" type="parTrans" cxnId="{EB4B36BB-7574-4DC8-8D26-6829A4B00C6B}">
      <dgm:prSet/>
      <dgm:spPr/>
      <dgm:t>
        <a:bodyPr/>
        <a:lstStyle/>
        <a:p>
          <a:pPr>
            <a:spcBef>
              <a:spcPts val="400"/>
            </a:spcBef>
          </a:pPr>
          <a:endParaRPr lang="en-CA" sz="2800">
            <a:latin typeface="+mn-lt"/>
          </a:endParaRPr>
        </a:p>
      </dgm:t>
    </dgm:pt>
    <dgm:pt modelId="{9A5D9EA1-A6DD-44D6-8A1F-3D344E4EC1E1}" type="sibTrans" cxnId="{EB4B36BB-7574-4DC8-8D26-6829A4B00C6B}">
      <dgm:prSet/>
      <dgm:spPr/>
      <dgm:t>
        <a:bodyPr/>
        <a:lstStyle/>
        <a:p>
          <a:pPr>
            <a:spcBef>
              <a:spcPts val="400"/>
            </a:spcBef>
          </a:pPr>
          <a:endParaRPr lang="en-CA" sz="2800">
            <a:latin typeface="+mn-lt"/>
          </a:endParaRPr>
        </a:p>
      </dgm:t>
    </dgm:pt>
    <dgm:pt modelId="{DCABE8FC-21E0-4C2A-9882-9846F9849FA5}">
      <dgm:prSet phldrT="[Text]" custT="1"/>
      <dgm:spPr/>
      <dgm:t>
        <a:bodyPr/>
        <a:lstStyle/>
        <a:p>
          <a:pPr marL="0">
            <a:lnSpc>
              <a:spcPts val="1500"/>
            </a:lnSpc>
            <a:spcBef>
              <a:spcPts val="400"/>
            </a:spcBef>
            <a:spcAft>
              <a:spcPts val="0"/>
            </a:spcAft>
          </a:pPr>
          <a:r>
            <a:rPr lang="en-CA" sz="1600" kern="1200">
              <a:solidFill>
                <a:prstClr val="black">
                  <a:hueOff val="0"/>
                  <a:satOff val="0"/>
                  <a:lumOff val="0"/>
                  <a:alphaOff val="0"/>
                </a:prstClr>
              </a:solidFill>
              <a:latin typeface="+mn-lt"/>
              <a:ea typeface="+mn-ea"/>
              <a:cs typeface="+mn-cs"/>
            </a:rPr>
            <a:t>Main instructions</a:t>
          </a:r>
        </a:p>
      </dgm:t>
    </dgm:pt>
    <dgm:pt modelId="{46C88181-669E-4FCC-93FB-DCB6890FD744}" type="parTrans" cxnId="{6B1052C4-B1D7-4BA6-8C24-35896261124C}">
      <dgm:prSet/>
      <dgm:spPr/>
      <dgm:t>
        <a:bodyPr/>
        <a:lstStyle/>
        <a:p>
          <a:pPr>
            <a:spcBef>
              <a:spcPts val="400"/>
            </a:spcBef>
          </a:pPr>
          <a:endParaRPr lang="en-CA" sz="1600">
            <a:latin typeface="+mn-lt"/>
          </a:endParaRPr>
        </a:p>
      </dgm:t>
    </dgm:pt>
    <dgm:pt modelId="{68C98115-4460-4621-B32C-AEDE3316341F}" type="sibTrans" cxnId="{6B1052C4-B1D7-4BA6-8C24-35896261124C}">
      <dgm:prSet/>
      <dgm:spPr/>
      <dgm:t>
        <a:bodyPr/>
        <a:lstStyle/>
        <a:p>
          <a:pPr>
            <a:spcBef>
              <a:spcPts val="400"/>
            </a:spcBef>
          </a:pPr>
          <a:endParaRPr lang="en-CA" sz="1600">
            <a:latin typeface="+mn-lt"/>
          </a:endParaRPr>
        </a:p>
      </dgm:t>
    </dgm:pt>
    <dgm:pt modelId="{0EAB8A5E-D4E4-40BF-9B1A-1BF5931F014B}">
      <dgm:prSet phldrT="[Text]" custT="1"/>
      <dgm:spPr/>
      <dgm:t>
        <a:bodyPr/>
        <a:lstStyle/>
        <a:p>
          <a:pPr marL="0">
            <a:lnSpc>
              <a:spcPts val="1500"/>
            </a:lnSpc>
            <a:spcBef>
              <a:spcPts val="400"/>
            </a:spcBef>
            <a:spcAft>
              <a:spcPts val="0"/>
            </a:spcAft>
          </a:pPr>
          <a:r>
            <a:rPr lang="en-CA" sz="1600" kern="1200">
              <a:solidFill>
                <a:prstClr val="black">
                  <a:hueOff val="0"/>
                  <a:satOff val="0"/>
                  <a:lumOff val="0"/>
                  <a:alphaOff val="0"/>
                </a:prstClr>
              </a:solidFill>
              <a:latin typeface="+mn-lt"/>
              <a:ea typeface="+mn-ea"/>
              <a:cs typeface="+mn-cs"/>
            </a:rPr>
            <a:t>Trigger prompt</a:t>
          </a:r>
        </a:p>
      </dgm:t>
    </dgm:pt>
    <dgm:pt modelId="{A77C8E0F-0405-4352-9F44-5901BA72B30A}" type="parTrans" cxnId="{9C7DB889-C563-4803-913A-F7171DF44A5D}">
      <dgm:prSet/>
      <dgm:spPr/>
      <dgm:t>
        <a:bodyPr/>
        <a:lstStyle/>
        <a:p>
          <a:pPr>
            <a:spcBef>
              <a:spcPts val="400"/>
            </a:spcBef>
          </a:pPr>
          <a:endParaRPr lang="en-CA" sz="1600">
            <a:latin typeface="+mn-lt"/>
          </a:endParaRPr>
        </a:p>
      </dgm:t>
    </dgm:pt>
    <dgm:pt modelId="{353476DB-A83D-483A-A895-175CF8045162}" type="sibTrans" cxnId="{9C7DB889-C563-4803-913A-F7171DF44A5D}">
      <dgm:prSet/>
      <dgm:spPr/>
      <dgm:t>
        <a:bodyPr/>
        <a:lstStyle/>
        <a:p>
          <a:pPr>
            <a:spcBef>
              <a:spcPts val="400"/>
            </a:spcBef>
          </a:pPr>
          <a:endParaRPr lang="en-CA" sz="1600">
            <a:latin typeface="+mn-lt"/>
          </a:endParaRPr>
        </a:p>
      </dgm:t>
    </dgm:pt>
    <dgm:pt modelId="{CA8F9AED-0F8C-4410-A98E-5F202055BA22}">
      <dgm:prSet phldrT="[Text]" custT="1"/>
      <dgm:spPr/>
      <dgm:t>
        <a:bodyPr/>
        <a:lstStyle/>
        <a:p>
          <a:pPr marL="0">
            <a:lnSpc>
              <a:spcPts val="1500"/>
            </a:lnSpc>
            <a:spcBef>
              <a:spcPts val="400"/>
            </a:spcBef>
            <a:spcAft>
              <a:spcPts val="0"/>
            </a:spcAft>
          </a:pPr>
          <a:r>
            <a:rPr lang="en-CA" sz="1600" kern="1200">
              <a:solidFill>
                <a:prstClr val="black">
                  <a:hueOff val="0"/>
                  <a:satOff val="0"/>
                  <a:lumOff val="0"/>
                  <a:alphaOff val="0"/>
                </a:prstClr>
              </a:solidFill>
              <a:latin typeface="+mn-lt"/>
              <a:ea typeface="+mn-ea"/>
              <a:cs typeface="+mn-cs"/>
            </a:rPr>
            <a:t>Question Node</a:t>
          </a:r>
        </a:p>
      </dgm:t>
    </dgm:pt>
    <dgm:pt modelId="{CCCE69A5-1503-49B0-8C4F-BAC5922C1930}" type="parTrans" cxnId="{E5F4C9D4-1149-4BF3-A130-3B03F3C1F5D7}">
      <dgm:prSet/>
      <dgm:spPr/>
      <dgm:t>
        <a:bodyPr/>
        <a:lstStyle/>
        <a:p>
          <a:pPr marL="0">
            <a:lnSpc>
              <a:spcPts val="1500"/>
            </a:lnSpc>
            <a:spcBef>
              <a:spcPts val="400"/>
            </a:spcBef>
            <a:spcAft>
              <a:spcPts val="0"/>
            </a:spcAft>
          </a:pPr>
          <a:endParaRPr lang="en-CA" sz="2000">
            <a:latin typeface="+mn-lt"/>
          </a:endParaRPr>
        </a:p>
      </dgm:t>
    </dgm:pt>
    <dgm:pt modelId="{1E59FBA2-8F63-4E52-97D3-C550B8396E3F}" type="sibTrans" cxnId="{E5F4C9D4-1149-4BF3-A130-3B03F3C1F5D7}">
      <dgm:prSet/>
      <dgm:spPr/>
      <dgm:t>
        <a:bodyPr/>
        <a:lstStyle/>
        <a:p>
          <a:pPr marL="0">
            <a:lnSpc>
              <a:spcPts val="1500"/>
            </a:lnSpc>
            <a:spcBef>
              <a:spcPts val="400"/>
            </a:spcBef>
            <a:spcAft>
              <a:spcPts val="0"/>
            </a:spcAft>
          </a:pPr>
          <a:endParaRPr lang="en-CA" sz="2000">
            <a:latin typeface="+mn-lt"/>
          </a:endParaRPr>
        </a:p>
      </dgm:t>
    </dgm:pt>
    <dgm:pt modelId="{0154CC3E-32EC-43E6-BD4A-8D7E2323A4DF}">
      <dgm:prSet phldrT="[Text]" custT="1"/>
      <dgm:spPr/>
      <dgm:t>
        <a:bodyPr/>
        <a:lstStyle/>
        <a:p>
          <a:pPr marL="0">
            <a:lnSpc>
              <a:spcPts val="1500"/>
            </a:lnSpc>
            <a:spcBef>
              <a:spcPts val="400"/>
            </a:spcBef>
            <a:spcAft>
              <a:spcPts val="0"/>
            </a:spcAft>
          </a:pPr>
          <a:r>
            <a:rPr lang="en-CA" sz="1600" kern="1200">
              <a:solidFill>
                <a:prstClr val="black">
                  <a:hueOff val="0"/>
                  <a:satOff val="0"/>
                  <a:lumOff val="0"/>
                  <a:alphaOff val="0"/>
                </a:prstClr>
              </a:solidFill>
              <a:latin typeface="+mn-lt"/>
              <a:ea typeface="+mn-ea"/>
              <a:cs typeface="+mn-cs"/>
            </a:rPr>
            <a:t>Custom Entities </a:t>
          </a:r>
        </a:p>
      </dgm:t>
    </dgm:pt>
    <dgm:pt modelId="{8BE8E605-0ED6-496F-AEDD-ED098DDE85C2}" type="parTrans" cxnId="{9E0691CE-1A37-40F5-98C0-BD3F613BA56A}">
      <dgm:prSet/>
      <dgm:spPr/>
      <dgm:t>
        <a:bodyPr/>
        <a:lstStyle/>
        <a:p>
          <a:endParaRPr lang="en-CA"/>
        </a:p>
      </dgm:t>
    </dgm:pt>
    <dgm:pt modelId="{64634D79-2E35-4F4C-9949-7510E5C279E9}" type="sibTrans" cxnId="{9E0691CE-1A37-40F5-98C0-BD3F613BA56A}">
      <dgm:prSet/>
      <dgm:spPr/>
      <dgm:t>
        <a:bodyPr/>
        <a:lstStyle/>
        <a:p>
          <a:endParaRPr lang="en-CA"/>
        </a:p>
      </dgm:t>
    </dgm:pt>
    <dgm:pt modelId="{42A3C55D-5FB9-4842-BE5B-7CD4E0B3085F}">
      <dgm:prSet phldrT="[Text]" custT="1"/>
      <dgm:spPr/>
      <dgm:t>
        <a:bodyPr/>
        <a:lstStyle/>
        <a:p>
          <a:pPr marL="0">
            <a:lnSpc>
              <a:spcPts val="1500"/>
            </a:lnSpc>
            <a:spcBef>
              <a:spcPts val="400"/>
            </a:spcBef>
            <a:spcAft>
              <a:spcPts val="0"/>
            </a:spcAft>
          </a:pPr>
          <a:r>
            <a:rPr lang="en-CA" sz="1600" kern="1200">
              <a:solidFill>
                <a:prstClr val="black">
                  <a:hueOff val="0"/>
                  <a:satOff val="0"/>
                  <a:lumOff val="0"/>
                  <a:alphaOff val="0"/>
                </a:prstClr>
              </a:solidFill>
              <a:latin typeface="+mn-lt"/>
              <a:ea typeface="+mn-ea"/>
              <a:cs typeface="+mn-cs"/>
            </a:rPr>
            <a:t>Query rewrite with context</a:t>
          </a:r>
        </a:p>
      </dgm:t>
    </dgm:pt>
    <dgm:pt modelId="{63B09FA6-B03F-49ED-8424-B147B4C819AC}" type="parTrans" cxnId="{D2C95487-3263-48D2-8BA1-C3B81AF33AE2}">
      <dgm:prSet/>
      <dgm:spPr/>
      <dgm:t>
        <a:bodyPr/>
        <a:lstStyle/>
        <a:p>
          <a:endParaRPr lang="en-CA"/>
        </a:p>
      </dgm:t>
    </dgm:pt>
    <dgm:pt modelId="{F06B933C-0546-4F85-9D91-59637171137F}" type="sibTrans" cxnId="{D2C95487-3263-48D2-8BA1-C3B81AF33AE2}">
      <dgm:prSet/>
      <dgm:spPr/>
      <dgm:t>
        <a:bodyPr/>
        <a:lstStyle/>
        <a:p>
          <a:endParaRPr lang="en-CA"/>
        </a:p>
      </dgm:t>
    </dgm:pt>
    <dgm:pt modelId="{20E08F37-8351-45C8-9D2A-959DAB8F8D77}" type="pres">
      <dgm:prSet presAssocID="{063388F5-D175-4013-93E2-EB5AB78B713C}" presName="Name0" presStyleCnt="0">
        <dgm:presLayoutVars>
          <dgm:dir/>
          <dgm:resizeHandles val="exact"/>
        </dgm:presLayoutVars>
      </dgm:prSet>
      <dgm:spPr/>
    </dgm:pt>
    <dgm:pt modelId="{17A147AA-A648-45F5-811E-8101AF9F69A5}" type="pres">
      <dgm:prSet presAssocID="{97F59928-9C3D-4CDF-A5CB-8A7FDAA5977D}" presName="composite" presStyleCnt="0"/>
      <dgm:spPr/>
    </dgm:pt>
    <dgm:pt modelId="{DCD2B31F-54BC-4A07-9122-C91E27AAE9C6}" type="pres">
      <dgm:prSet presAssocID="{97F59928-9C3D-4CDF-A5CB-8A7FDAA5977D}" presName="bgChev" presStyleLbl="node1" presStyleIdx="0" presStyleCnt="3"/>
      <dgm:spPr>
        <a:ln w="28575">
          <a:solidFill>
            <a:schemeClr val="bg1"/>
          </a:solidFill>
        </a:ln>
      </dgm:spPr>
    </dgm:pt>
    <dgm:pt modelId="{1AFF4D4B-F7A1-4366-A1BA-33F1406439B0}" type="pres">
      <dgm:prSet presAssocID="{97F59928-9C3D-4CDF-A5CB-8A7FDAA5977D}" presName="txNode" presStyleLbl="fgAcc1" presStyleIdx="0" presStyleCnt="3" custScaleX="77545" custScaleY="111884" custLinFactNeighborX="-14476">
        <dgm:presLayoutVars>
          <dgm:bulletEnabled val="1"/>
        </dgm:presLayoutVars>
      </dgm:prSet>
      <dgm:spPr/>
    </dgm:pt>
    <dgm:pt modelId="{2EBD6086-3748-47E1-A89A-EDD47A675C26}" type="pres">
      <dgm:prSet presAssocID="{8556EAB2-3D7C-4C8A-A35B-7B15DA07DD0C}" presName="compositeSpace" presStyleCnt="0"/>
      <dgm:spPr/>
    </dgm:pt>
    <dgm:pt modelId="{41571F89-3446-4514-8768-9A4B93F52AFF}" type="pres">
      <dgm:prSet presAssocID="{0C6B6832-D416-4BF2-BD56-F8301DE7CEB2}" presName="composite" presStyleCnt="0"/>
      <dgm:spPr/>
    </dgm:pt>
    <dgm:pt modelId="{B77410EC-4629-444C-A8D7-443395875C84}" type="pres">
      <dgm:prSet presAssocID="{0C6B6832-D416-4BF2-BD56-F8301DE7CEB2}" presName="bgChev" presStyleLbl="node1" presStyleIdx="1" presStyleCnt="3"/>
      <dgm:spPr>
        <a:ln w="28575">
          <a:solidFill>
            <a:schemeClr val="bg1"/>
          </a:solidFill>
        </a:ln>
      </dgm:spPr>
    </dgm:pt>
    <dgm:pt modelId="{EC381FD0-810B-4C80-89A3-3E53FDD853C8}" type="pres">
      <dgm:prSet presAssocID="{0C6B6832-D416-4BF2-BD56-F8301DE7CEB2}" presName="txNode" presStyleLbl="fgAcc1" presStyleIdx="1" presStyleCnt="3" custScaleX="104729" custScaleY="129299">
        <dgm:presLayoutVars>
          <dgm:bulletEnabled val="1"/>
        </dgm:presLayoutVars>
      </dgm:prSet>
      <dgm:spPr/>
    </dgm:pt>
    <dgm:pt modelId="{7021AD7F-ADBF-47FC-96FF-6A863BE4562D}" type="pres">
      <dgm:prSet presAssocID="{D3254D9C-16BB-4C0F-8419-64906DDA8A2B}" presName="compositeSpace" presStyleCnt="0"/>
      <dgm:spPr/>
    </dgm:pt>
    <dgm:pt modelId="{AB0FABF7-4E5B-4A89-AE1D-DE55EC47653E}" type="pres">
      <dgm:prSet presAssocID="{EA565399-3C5D-4285-8F8A-2F9E8133F3AF}" presName="composite" presStyleCnt="0"/>
      <dgm:spPr/>
    </dgm:pt>
    <dgm:pt modelId="{0980BE4F-E569-4993-B454-75DDEA95E33F}" type="pres">
      <dgm:prSet presAssocID="{EA565399-3C5D-4285-8F8A-2F9E8133F3AF}" presName="bgChev" presStyleLbl="node1" presStyleIdx="2" presStyleCnt="3"/>
      <dgm:spPr>
        <a:ln w="28575">
          <a:solidFill>
            <a:schemeClr val="bg1"/>
          </a:solidFill>
        </a:ln>
      </dgm:spPr>
    </dgm:pt>
    <dgm:pt modelId="{1D930E0A-5C1F-4DE9-BD6E-A7A3B023C170}" type="pres">
      <dgm:prSet presAssocID="{EA565399-3C5D-4285-8F8A-2F9E8133F3AF}" presName="txNode" presStyleLbl="fgAcc1" presStyleIdx="2" presStyleCnt="3" custScaleX="87849" custScaleY="114780" custLinFactNeighborX="-2640">
        <dgm:presLayoutVars>
          <dgm:bulletEnabled val="1"/>
        </dgm:presLayoutVars>
      </dgm:prSet>
      <dgm:spPr/>
    </dgm:pt>
  </dgm:ptLst>
  <dgm:cxnLst>
    <dgm:cxn modelId="{CB15B601-B5C8-4A84-B81B-80EF8FDE651F}" type="presOf" srcId="{42A3C55D-5FB9-4842-BE5B-7CD4E0B3085F}" destId="{EC381FD0-810B-4C80-89A3-3E53FDD853C8}" srcOrd="0" destOrd="4" presId="urn:microsoft.com/office/officeart/2005/8/layout/chevronAccent+Icon"/>
    <dgm:cxn modelId="{688DB803-5B47-46B3-B1F9-737FA59BB0C9}" type="presOf" srcId="{6A210E6D-8E90-40E2-B4DD-B434E1B8AAFB}" destId="{EC381FD0-810B-4C80-89A3-3E53FDD853C8}" srcOrd="0" destOrd="1" presId="urn:microsoft.com/office/officeart/2005/8/layout/chevronAccent+Icon"/>
    <dgm:cxn modelId="{BA471F0A-11F6-497F-8C4D-5714534A3992}" type="presOf" srcId="{CA8F9AED-0F8C-4410-A98E-5F202055BA22}" destId="{1AFF4D4B-F7A1-4366-A1BA-33F1406439B0}" srcOrd="0" destOrd="1" presId="urn:microsoft.com/office/officeart/2005/8/layout/chevronAccent+Icon"/>
    <dgm:cxn modelId="{A2147A48-3679-48F8-A3DC-5D5A75362129}" srcId="{0C6B6832-D416-4BF2-BD56-F8301DE7CEB2}" destId="{0D0BC19C-0A87-43EA-ADBC-CDBF05A21355}" srcOrd="1" destOrd="0" parTransId="{3DB9C030-6270-4365-B6BA-F50278EE88EF}" sibTransId="{9930CE7F-8273-4AFF-AAD0-4900AB5488C3}"/>
    <dgm:cxn modelId="{2BE3B06B-A70E-434D-BEF6-BCA1060016AC}" srcId="{0C6B6832-D416-4BF2-BD56-F8301DE7CEB2}" destId="{4A54658B-B948-4AFF-8C9E-C1C5B0775DBD}" srcOrd="2" destOrd="0" parTransId="{E1430F55-BCC7-4B12-9CAE-0EE3EE403118}" sibTransId="{CBE836FB-C0B6-490E-8C63-10E7D374EE73}"/>
    <dgm:cxn modelId="{BD6BC64D-6726-45E8-8CB6-B615A7BF287F}" type="presOf" srcId="{0C6B6832-D416-4BF2-BD56-F8301DE7CEB2}" destId="{EC381FD0-810B-4C80-89A3-3E53FDD853C8}" srcOrd="0" destOrd="0" presId="urn:microsoft.com/office/officeart/2005/8/layout/chevronAccent+Icon"/>
    <dgm:cxn modelId="{6A9E3E52-83C1-47C5-981D-7BE2F4254FA9}" type="presOf" srcId="{DCABE8FC-21E0-4C2A-9882-9846F9849FA5}" destId="{1D930E0A-5C1F-4DE9-BD6E-A7A3B023C170}" srcOrd="0" destOrd="2" presId="urn:microsoft.com/office/officeart/2005/8/layout/chevronAccent+Icon"/>
    <dgm:cxn modelId="{0D6C0455-1581-4524-8FCE-78DCEA40299B}" type="presOf" srcId="{8890364D-5F41-4F2F-BCAB-D3FA3EEF1FE5}" destId="{1D930E0A-5C1F-4DE9-BD6E-A7A3B023C170}" srcOrd="0" destOrd="1" presId="urn:microsoft.com/office/officeart/2005/8/layout/chevronAccent+Icon"/>
    <dgm:cxn modelId="{8C361B87-8A14-4715-AAB0-0139A3DB8FD4}" type="presOf" srcId="{063388F5-D175-4013-93E2-EB5AB78B713C}" destId="{20E08F37-8351-45C8-9D2A-959DAB8F8D77}" srcOrd="0" destOrd="0" presId="urn:microsoft.com/office/officeart/2005/8/layout/chevronAccent+Icon"/>
    <dgm:cxn modelId="{D2C95487-3263-48D2-8BA1-C3B81AF33AE2}" srcId="{0C6B6832-D416-4BF2-BD56-F8301DE7CEB2}" destId="{42A3C55D-5FB9-4842-BE5B-7CD4E0B3085F}" srcOrd="3" destOrd="0" parTransId="{63B09FA6-B03F-49ED-8424-B147B4C819AC}" sibTransId="{F06B933C-0546-4F85-9D91-59637171137F}"/>
    <dgm:cxn modelId="{9C7DB889-C563-4803-913A-F7171DF44A5D}" srcId="{EA565399-3C5D-4285-8F8A-2F9E8133F3AF}" destId="{0EAB8A5E-D4E4-40BF-9B1A-1BF5931F014B}" srcOrd="2" destOrd="0" parTransId="{A77C8E0F-0405-4352-9F44-5901BA72B30A}" sibTransId="{353476DB-A83D-483A-A895-175CF8045162}"/>
    <dgm:cxn modelId="{DBE0F189-385E-4BA9-867E-5057751BDD93}" type="presOf" srcId="{0154CC3E-32EC-43E6-BD4A-8D7E2323A4DF}" destId="{1AFF4D4B-F7A1-4366-A1BA-33F1406439B0}" srcOrd="0" destOrd="2" presId="urn:microsoft.com/office/officeart/2005/8/layout/chevronAccent+Icon"/>
    <dgm:cxn modelId="{DC56118E-66A0-4181-A20A-3BE2BF8661DE}" srcId="{063388F5-D175-4013-93E2-EB5AB78B713C}" destId="{0C6B6832-D416-4BF2-BD56-F8301DE7CEB2}" srcOrd="1" destOrd="0" parTransId="{B902A6CD-269A-4B39-935B-90C05570AC68}" sibTransId="{D3254D9C-16BB-4C0F-8419-64906DDA8A2B}"/>
    <dgm:cxn modelId="{AF5D8994-ADBC-4B07-B947-ADBD31A556F2}" type="presOf" srcId="{0EAB8A5E-D4E4-40BF-9B1A-1BF5931F014B}" destId="{1D930E0A-5C1F-4DE9-BD6E-A7A3B023C170}" srcOrd="0" destOrd="3" presId="urn:microsoft.com/office/officeart/2005/8/layout/chevronAccent+Icon"/>
    <dgm:cxn modelId="{3244719F-4E8B-4BCB-A3BA-3AD8E950DE31}" type="presOf" srcId="{BEB603CA-294D-4ABE-A4A2-F650FC06DD27}" destId="{1AFF4D4B-F7A1-4366-A1BA-33F1406439B0}" srcOrd="0" destOrd="3" presId="urn:microsoft.com/office/officeart/2005/8/layout/chevronAccent+Icon"/>
    <dgm:cxn modelId="{6C42C1A5-8B8A-45D1-92B6-55CD69C3370E}" srcId="{063388F5-D175-4013-93E2-EB5AB78B713C}" destId="{EA565399-3C5D-4285-8F8A-2F9E8133F3AF}" srcOrd="2" destOrd="0" parTransId="{3389D193-8A2D-4557-92A3-9291FFCEE3FA}" sibTransId="{440FAEAA-0473-4343-9185-8BA293FDB5A7}"/>
    <dgm:cxn modelId="{EB4B36BB-7574-4DC8-8D26-6829A4B00C6B}" srcId="{97F59928-9C3D-4CDF-A5CB-8A7FDAA5977D}" destId="{BEB603CA-294D-4ABE-A4A2-F650FC06DD27}" srcOrd="2" destOrd="0" parTransId="{EB335BA5-7B8A-4BA4-992F-0FF85CA34AF8}" sibTransId="{9A5D9EA1-A6DD-44D6-8A1F-3D344E4EC1E1}"/>
    <dgm:cxn modelId="{E91A8FC0-F5DA-4B26-8866-7DF463BF49C3}" srcId="{063388F5-D175-4013-93E2-EB5AB78B713C}" destId="{97F59928-9C3D-4CDF-A5CB-8A7FDAA5977D}" srcOrd="0" destOrd="0" parTransId="{5575EBD2-87F3-446F-A321-D4069055BA3C}" sibTransId="{8556EAB2-3D7C-4C8A-A35B-7B15DA07DD0C}"/>
    <dgm:cxn modelId="{39EFF8C1-6A27-4226-B95D-8B99B14FD522}" srcId="{0C6B6832-D416-4BF2-BD56-F8301DE7CEB2}" destId="{6A210E6D-8E90-40E2-B4DD-B434E1B8AAFB}" srcOrd="0" destOrd="0" parTransId="{93543E8B-CA05-4273-8EC4-6E2F393A157C}" sibTransId="{EADBD388-465B-4E8A-8E34-E675DD5803E0}"/>
    <dgm:cxn modelId="{6B1052C4-B1D7-4BA6-8C24-35896261124C}" srcId="{EA565399-3C5D-4285-8F8A-2F9E8133F3AF}" destId="{DCABE8FC-21E0-4C2A-9882-9846F9849FA5}" srcOrd="1" destOrd="0" parTransId="{46C88181-669E-4FCC-93FB-DCB6890FD744}" sibTransId="{68C98115-4460-4621-B32C-AEDE3316341F}"/>
    <dgm:cxn modelId="{9E0691CE-1A37-40F5-98C0-BD3F613BA56A}" srcId="{97F59928-9C3D-4CDF-A5CB-8A7FDAA5977D}" destId="{0154CC3E-32EC-43E6-BD4A-8D7E2323A4DF}" srcOrd="1" destOrd="0" parTransId="{8BE8E605-0ED6-496F-AEDD-ED098DDE85C2}" sibTransId="{64634D79-2E35-4F4C-9949-7510E5C279E9}"/>
    <dgm:cxn modelId="{E5F4C9D4-1149-4BF3-A130-3B03F3C1F5D7}" srcId="{97F59928-9C3D-4CDF-A5CB-8A7FDAA5977D}" destId="{CA8F9AED-0F8C-4410-A98E-5F202055BA22}" srcOrd="0" destOrd="0" parTransId="{CCCE69A5-1503-49B0-8C4F-BAC5922C1930}" sibTransId="{1E59FBA2-8F63-4E52-97D3-C550B8396E3F}"/>
    <dgm:cxn modelId="{DFC061D5-9A6C-4F06-A47A-E8DC61C768B7}" type="presOf" srcId="{4A54658B-B948-4AFF-8C9E-C1C5B0775DBD}" destId="{EC381FD0-810B-4C80-89A3-3E53FDD853C8}" srcOrd="0" destOrd="3" presId="urn:microsoft.com/office/officeart/2005/8/layout/chevronAccent+Icon"/>
    <dgm:cxn modelId="{BCDFB6E5-2541-4CAA-8455-1A8B6C049F52}" type="presOf" srcId="{0D0BC19C-0A87-43EA-ADBC-CDBF05A21355}" destId="{EC381FD0-810B-4C80-89A3-3E53FDD853C8}" srcOrd="0" destOrd="2" presId="urn:microsoft.com/office/officeart/2005/8/layout/chevronAccent+Icon"/>
    <dgm:cxn modelId="{48515FE6-1FA4-46CA-982C-A49DA9D4EA0F}" type="presOf" srcId="{97F59928-9C3D-4CDF-A5CB-8A7FDAA5977D}" destId="{1AFF4D4B-F7A1-4366-A1BA-33F1406439B0}" srcOrd="0" destOrd="0" presId="urn:microsoft.com/office/officeart/2005/8/layout/chevronAccent+Icon"/>
    <dgm:cxn modelId="{455874E7-E54B-4410-9664-880140C6FCEF}" type="presOf" srcId="{EA565399-3C5D-4285-8F8A-2F9E8133F3AF}" destId="{1D930E0A-5C1F-4DE9-BD6E-A7A3B023C170}" srcOrd="0" destOrd="0" presId="urn:microsoft.com/office/officeart/2005/8/layout/chevronAccent+Icon"/>
    <dgm:cxn modelId="{EDFD77F9-FC93-4E20-8CC2-A0D6A8E9C1CF}" srcId="{EA565399-3C5D-4285-8F8A-2F9E8133F3AF}" destId="{8890364D-5F41-4F2F-BCAB-D3FA3EEF1FE5}" srcOrd="0" destOrd="0" parTransId="{D16C0E64-3710-4424-AD49-370BB26DB0F0}" sibTransId="{5F561DDC-3A8B-418C-B75C-367C1EF2FA69}"/>
    <dgm:cxn modelId="{75139395-E444-47FC-A931-413658C943C7}" type="presParOf" srcId="{20E08F37-8351-45C8-9D2A-959DAB8F8D77}" destId="{17A147AA-A648-45F5-811E-8101AF9F69A5}" srcOrd="0" destOrd="0" presId="urn:microsoft.com/office/officeart/2005/8/layout/chevronAccent+Icon"/>
    <dgm:cxn modelId="{B80961BF-E0B3-4BD5-AD1B-AFB2CDFBFC09}" type="presParOf" srcId="{17A147AA-A648-45F5-811E-8101AF9F69A5}" destId="{DCD2B31F-54BC-4A07-9122-C91E27AAE9C6}" srcOrd="0" destOrd="0" presId="urn:microsoft.com/office/officeart/2005/8/layout/chevronAccent+Icon"/>
    <dgm:cxn modelId="{E692B96F-B087-4C77-9323-5DFC20756F2C}" type="presParOf" srcId="{17A147AA-A648-45F5-811E-8101AF9F69A5}" destId="{1AFF4D4B-F7A1-4366-A1BA-33F1406439B0}" srcOrd="1" destOrd="0" presId="urn:microsoft.com/office/officeart/2005/8/layout/chevronAccent+Icon"/>
    <dgm:cxn modelId="{84E1F8F0-8525-479D-9B33-0278DB9ACF18}" type="presParOf" srcId="{20E08F37-8351-45C8-9D2A-959DAB8F8D77}" destId="{2EBD6086-3748-47E1-A89A-EDD47A675C26}" srcOrd="1" destOrd="0" presId="urn:microsoft.com/office/officeart/2005/8/layout/chevronAccent+Icon"/>
    <dgm:cxn modelId="{949F5218-02F3-4BDE-A8C5-B09A1043C7E0}" type="presParOf" srcId="{20E08F37-8351-45C8-9D2A-959DAB8F8D77}" destId="{41571F89-3446-4514-8768-9A4B93F52AFF}" srcOrd="2" destOrd="0" presId="urn:microsoft.com/office/officeart/2005/8/layout/chevronAccent+Icon"/>
    <dgm:cxn modelId="{F9C5E9EF-0EF6-4F87-933F-1E797A8BFB5C}" type="presParOf" srcId="{41571F89-3446-4514-8768-9A4B93F52AFF}" destId="{B77410EC-4629-444C-A8D7-443395875C84}" srcOrd="0" destOrd="0" presId="urn:microsoft.com/office/officeart/2005/8/layout/chevronAccent+Icon"/>
    <dgm:cxn modelId="{855C9ED1-0AEB-48E5-A3EA-6865CE4539AE}" type="presParOf" srcId="{41571F89-3446-4514-8768-9A4B93F52AFF}" destId="{EC381FD0-810B-4C80-89A3-3E53FDD853C8}" srcOrd="1" destOrd="0" presId="urn:microsoft.com/office/officeart/2005/8/layout/chevronAccent+Icon"/>
    <dgm:cxn modelId="{983504BE-95ED-4769-BE96-E0F005B88D24}" type="presParOf" srcId="{20E08F37-8351-45C8-9D2A-959DAB8F8D77}" destId="{7021AD7F-ADBF-47FC-96FF-6A863BE4562D}" srcOrd="3" destOrd="0" presId="urn:microsoft.com/office/officeart/2005/8/layout/chevronAccent+Icon"/>
    <dgm:cxn modelId="{38FB9C03-B2D0-4AA3-A902-D116C8985685}" type="presParOf" srcId="{20E08F37-8351-45C8-9D2A-959DAB8F8D77}" destId="{AB0FABF7-4E5B-4A89-AE1D-DE55EC47653E}" srcOrd="4" destOrd="0" presId="urn:microsoft.com/office/officeart/2005/8/layout/chevronAccent+Icon"/>
    <dgm:cxn modelId="{372EDCA5-7C40-4620-8963-F73948F8CA02}" type="presParOf" srcId="{AB0FABF7-4E5B-4A89-AE1D-DE55EC47653E}" destId="{0980BE4F-E569-4993-B454-75DDEA95E33F}" srcOrd="0" destOrd="0" presId="urn:microsoft.com/office/officeart/2005/8/layout/chevronAccent+Icon"/>
    <dgm:cxn modelId="{7E866689-B3E4-48BF-8842-9F2A15B5B343}" type="presParOf" srcId="{AB0FABF7-4E5B-4A89-AE1D-DE55EC47653E}" destId="{1D930E0A-5C1F-4DE9-BD6E-A7A3B023C170}" srcOrd="1" destOrd="0" presId="urn:microsoft.com/office/officeart/2005/8/layout/chevronAccent+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2256E7F-83DF-487A-8DB0-1AEFED357893}" type="doc">
      <dgm:prSet loTypeId="urn:microsoft.com/office/officeart/2005/8/layout/cycle7" loCatId="cycle" qsTypeId="urn:microsoft.com/office/officeart/2005/8/quickstyle/simple1" qsCatId="simple" csTypeId="urn:microsoft.com/office/officeart/2005/8/colors/colorful3" csCatId="colorful" phldr="1"/>
      <dgm:spPr/>
      <dgm:t>
        <a:bodyPr/>
        <a:lstStyle/>
        <a:p>
          <a:endParaRPr lang="en-CA"/>
        </a:p>
      </dgm:t>
    </dgm:pt>
    <dgm:pt modelId="{5A2E47A3-EDA0-48A4-9E5A-61A827BAE10C}">
      <dgm:prSet phldrT="[Text]" custT="1"/>
      <dgm:spPr>
        <a:solidFill>
          <a:schemeClr val="accent4"/>
        </a:solidFill>
      </dgm:spPr>
      <dgm:t>
        <a:bodyPr/>
        <a:lstStyle/>
        <a:p>
          <a:r>
            <a:rPr lang="en-CA" sz="4400"/>
            <a:t>Outputs to the user</a:t>
          </a:r>
        </a:p>
      </dgm:t>
    </dgm:pt>
    <dgm:pt modelId="{349DDA92-3D54-4D3D-BC41-A203541B1398}" type="parTrans" cxnId="{404807B8-4861-4BE6-B710-4870E63875F8}">
      <dgm:prSet/>
      <dgm:spPr/>
      <dgm:t>
        <a:bodyPr/>
        <a:lstStyle/>
        <a:p>
          <a:endParaRPr lang="en-CA"/>
        </a:p>
      </dgm:t>
    </dgm:pt>
    <dgm:pt modelId="{9EDDF531-60A6-475B-9F22-766E25B330EF}" type="sibTrans" cxnId="{404807B8-4861-4BE6-B710-4870E63875F8}">
      <dgm:prSet/>
      <dgm:spPr/>
      <dgm:t>
        <a:bodyPr/>
        <a:lstStyle/>
        <a:p>
          <a:endParaRPr lang="en-CA"/>
        </a:p>
      </dgm:t>
    </dgm:pt>
    <dgm:pt modelId="{64DE2250-0F5C-4EA0-A5B9-769606D08689}">
      <dgm:prSet phldrT="[Text]" custT="1"/>
      <dgm:spPr>
        <a:solidFill>
          <a:schemeClr val="accent4"/>
        </a:solidFill>
      </dgm:spPr>
      <dgm:t>
        <a:bodyPr/>
        <a:lstStyle/>
        <a:p>
          <a:r>
            <a:rPr lang="en-CA" sz="3200"/>
            <a:t>Asking follow up questions, Sending Replies and complex outputs</a:t>
          </a:r>
        </a:p>
      </dgm:t>
    </dgm:pt>
    <dgm:pt modelId="{D2102260-41CC-4DFC-A66F-A66584365C8E}" type="parTrans" cxnId="{D4DFC0F1-F9B3-4D2C-9ED1-9E77472D73F7}">
      <dgm:prSet/>
      <dgm:spPr/>
      <dgm:t>
        <a:bodyPr/>
        <a:lstStyle/>
        <a:p>
          <a:endParaRPr lang="en-CA"/>
        </a:p>
      </dgm:t>
    </dgm:pt>
    <dgm:pt modelId="{7AB5A830-DC45-4227-8EDE-7B0F758AA561}" type="sibTrans" cxnId="{D4DFC0F1-F9B3-4D2C-9ED1-9E77472D73F7}">
      <dgm:prSet/>
      <dgm:spPr/>
      <dgm:t>
        <a:bodyPr/>
        <a:lstStyle/>
        <a:p>
          <a:endParaRPr lang="en-CA"/>
        </a:p>
      </dgm:t>
    </dgm:pt>
    <dgm:pt modelId="{10364520-7436-4017-B5E1-F5A780084BA5}" type="pres">
      <dgm:prSet presAssocID="{62256E7F-83DF-487A-8DB0-1AEFED357893}" presName="Name0" presStyleCnt="0">
        <dgm:presLayoutVars>
          <dgm:dir/>
          <dgm:resizeHandles val="exact"/>
        </dgm:presLayoutVars>
      </dgm:prSet>
      <dgm:spPr/>
    </dgm:pt>
    <dgm:pt modelId="{B33FFF97-2334-437B-9425-60208CB19E98}" type="pres">
      <dgm:prSet presAssocID="{5A2E47A3-EDA0-48A4-9E5A-61A827BAE10C}" presName="node" presStyleLbl="node1" presStyleIdx="0" presStyleCnt="1" custScaleX="210471" custScaleY="118744" custRadScaleRad="112540" custRadScaleInc="-1">
        <dgm:presLayoutVars>
          <dgm:bulletEnabled val="1"/>
        </dgm:presLayoutVars>
      </dgm:prSet>
      <dgm:spPr/>
    </dgm:pt>
  </dgm:ptLst>
  <dgm:cxnLst>
    <dgm:cxn modelId="{4178D224-58F7-46AA-BCE5-D514984C7279}" type="presOf" srcId="{64DE2250-0F5C-4EA0-A5B9-769606D08689}" destId="{B33FFF97-2334-437B-9425-60208CB19E98}" srcOrd="0" destOrd="1" presId="urn:microsoft.com/office/officeart/2005/8/layout/cycle7"/>
    <dgm:cxn modelId="{F254A576-E520-4A60-8C50-8E4E18E6FD22}" type="presOf" srcId="{5A2E47A3-EDA0-48A4-9E5A-61A827BAE10C}" destId="{B33FFF97-2334-437B-9425-60208CB19E98}" srcOrd="0" destOrd="0" presId="urn:microsoft.com/office/officeart/2005/8/layout/cycle7"/>
    <dgm:cxn modelId="{F7CFEB77-F1B3-492D-9D58-49F949512487}" type="presOf" srcId="{62256E7F-83DF-487A-8DB0-1AEFED357893}" destId="{10364520-7436-4017-B5E1-F5A780084BA5}" srcOrd="0" destOrd="0" presId="urn:microsoft.com/office/officeart/2005/8/layout/cycle7"/>
    <dgm:cxn modelId="{404807B8-4861-4BE6-B710-4870E63875F8}" srcId="{62256E7F-83DF-487A-8DB0-1AEFED357893}" destId="{5A2E47A3-EDA0-48A4-9E5A-61A827BAE10C}" srcOrd="0" destOrd="0" parTransId="{349DDA92-3D54-4D3D-BC41-A203541B1398}" sibTransId="{9EDDF531-60A6-475B-9F22-766E25B330EF}"/>
    <dgm:cxn modelId="{D4DFC0F1-F9B3-4D2C-9ED1-9E77472D73F7}" srcId="{5A2E47A3-EDA0-48A4-9E5A-61A827BAE10C}" destId="{64DE2250-0F5C-4EA0-A5B9-769606D08689}" srcOrd="0" destOrd="0" parTransId="{D2102260-41CC-4DFC-A66F-A66584365C8E}" sibTransId="{7AB5A830-DC45-4227-8EDE-7B0F758AA561}"/>
    <dgm:cxn modelId="{BF6D9E2F-E01F-41EC-8203-ABC4EE08B805}" type="presParOf" srcId="{10364520-7436-4017-B5E1-F5A780084BA5}" destId="{B33FFF97-2334-437B-9425-60208CB19E98}"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63388F5-D175-4013-93E2-EB5AB78B713C}" type="doc">
      <dgm:prSet loTypeId="urn:microsoft.com/office/officeart/2005/8/layout/chevronAccent+Icon" loCatId="process" qsTypeId="urn:microsoft.com/office/officeart/2005/8/quickstyle/simple1" qsCatId="simple" csTypeId="urn:microsoft.com/office/officeart/2005/8/colors/colorful5" csCatId="colorful" phldr="1"/>
      <dgm:spPr/>
      <dgm:t>
        <a:bodyPr/>
        <a:lstStyle/>
        <a:p>
          <a:endParaRPr lang="en-CA"/>
        </a:p>
      </dgm:t>
    </dgm:pt>
    <dgm:pt modelId="{97F59928-9C3D-4CDF-A5CB-8A7FDAA5977D}">
      <dgm:prSet phldrT="[Text]" custT="1"/>
      <dgm:spPr/>
      <dgm:t>
        <a:bodyPr/>
        <a:lstStyle/>
        <a:p>
          <a:pPr marL="0">
            <a:lnSpc>
              <a:spcPts val="1500"/>
            </a:lnSpc>
            <a:spcBef>
              <a:spcPts val="400"/>
            </a:spcBef>
            <a:spcAft>
              <a:spcPts val="0"/>
            </a:spcAft>
          </a:pPr>
          <a:r>
            <a:rPr lang="en-CA" sz="2400"/>
            <a:t>Full Control</a:t>
          </a:r>
          <a:r>
            <a:rPr lang="en-CA" sz="2000"/>
            <a:t>:</a:t>
          </a:r>
        </a:p>
        <a:p>
          <a:pPr marL="0">
            <a:lnSpc>
              <a:spcPts val="1500"/>
            </a:lnSpc>
            <a:spcBef>
              <a:spcPts val="400"/>
            </a:spcBef>
            <a:spcAft>
              <a:spcPts val="0"/>
            </a:spcAft>
          </a:pPr>
          <a:endParaRPr lang="en-CA" sz="2000"/>
        </a:p>
      </dgm:t>
    </dgm:pt>
    <dgm:pt modelId="{5575EBD2-87F3-446F-A321-D4069055BA3C}" type="parTrans" cxnId="{E91A8FC0-F5DA-4B26-8866-7DF463BF49C3}">
      <dgm:prSet/>
      <dgm:spPr/>
      <dgm:t>
        <a:bodyPr/>
        <a:lstStyle/>
        <a:p>
          <a:pPr marL="0">
            <a:lnSpc>
              <a:spcPts val="1500"/>
            </a:lnSpc>
            <a:spcBef>
              <a:spcPts val="400"/>
            </a:spcBef>
            <a:spcAft>
              <a:spcPts val="0"/>
            </a:spcAft>
          </a:pPr>
          <a:endParaRPr lang="en-CA" sz="1400"/>
        </a:p>
      </dgm:t>
    </dgm:pt>
    <dgm:pt modelId="{8556EAB2-3D7C-4C8A-A35B-7B15DA07DD0C}" type="sibTrans" cxnId="{E91A8FC0-F5DA-4B26-8866-7DF463BF49C3}">
      <dgm:prSet/>
      <dgm:spPr/>
      <dgm:t>
        <a:bodyPr/>
        <a:lstStyle/>
        <a:p>
          <a:pPr marL="0">
            <a:lnSpc>
              <a:spcPts val="1500"/>
            </a:lnSpc>
            <a:spcBef>
              <a:spcPts val="400"/>
            </a:spcBef>
            <a:spcAft>
              <a:spcPts val="0"/>
            </a:spcAft>
          </a:pPr>
          <a:endParaRPr lang="en-CA" sz="1400"/>
        </a:p>
      </dgm:t>
    </dgm:pt>
    <dgm:pt modelId="{0C6B6832-D416-4BF2-BD56-F8301DE7CEB2}">
      <dgm:prSet phldrT="[Text]" custT="1"/>
      <dgm:spPr/>
      <dgm:t>
        <a:bodyPr/>
        <a:lstStyle/>
        <a:p>
          <a:pPr marL="0">
            <a:lnSpc>
              <a:spcPts val="1500"/>
            </a:lnSpc>
            <a:spcBef>
              <a:spcPts val="400"/>
            </a:spcBef>
            <a:spcAft>
              <a:spcPts val="0"/>
            </a:spcAft>
          </a:pPr>
          <a:r>
            <a:rPr lang="en-CA" sz="2400" kern="1200"/>
            <a:t>Hybrid Control + AI</a:t>
          </a:r>
        </a:p>
        <a:p>
          <a:pPr marL="0">
            <a:lnSpc>
              <a:spcPts val="1500"/>
            </a:lnSpc>
            <a:spcBef>
              <a:spcPts val="400"/>
            </a:spcBef>
            <a:spcAft>
              <a:spcPts val="0"/>
            </a:spcAft>
          </a:pPr>
          <a:endParaRPr lang="en-CA" sz="2400" kern="1200"/>
        </a:p>
      </dgm:t>
    </dgm:pt>
    <dgm:pt modelId="{D3254D9C-16BB-4C0F-8419-64906DDA8A2B}" type="sibTrans" cxnId="{DC56118E-66A0-4181-A20A-3BE2BF8661DE}">
      <dgm:prSet/>
      <dgm:spPr/>
      <dgm:t>
        <a:bodyPr/>
        <a:lstStyle/>
        <a:p>
          <a:pPr marL="0">
            <a:lnSpc>
              <a:spcPts val="1500"/>
            </a:lnSpc>
            <a:spcBef>
              <a:spcPts val="400"/>
            </a:spcBef>
            <a:spcAft>
              <a:spcPts val="0"/>
            </a:spcAft>
          </a:pPr>
          <a:endParaRPr lang="en-CA" sz="1400"/>
        </a:p>
      </dgm:t>
    </dgm:pt>
    <dgm:pt modelId="{B902A6CD-269A-4B39-935B-90C05570AC68}" type="parTrans" cxnId="{DC56118E-66A0-4181-A20A-3BE2BF8661DE}">
      <dgm:prSet/>
      <dgm:spPr/>
      <dgm:t>
        <a:bodyPr/>
        <a:lstStyle/>
        <a:p>
          <a:pPr marL="0">
            <a:lnSpc>
              <a:spcPts val="1500"/>
            </a:lnSpc>
            <a:spcBef>
              <a:spcPts val="400"/>
            </a:spcBef>
            <a:spcAft>
              <a:spcPts val="0"/>
            </a:spcAft>
          </a:pPr>
          <a:endParaRPr lang="en-CA" sz="1400"/>
        </a:p>
      </dgm:t>
    </dgm:pt>
    <dgm:pt modelId="{39A60083-CBFE-462B-BEB6-E8BA46FCF201}">
      <dgm:prSet phldrT="[Text]" custT="1"/>
      <dgm:spPr/>
      <dgm:t>
        <a:bodyPr/>
        <a:lstStyle/>
        <a:p>
          <a:pPr marL="0">
            <a:lnSpc>
              <a:spcPts val="1500"/>
            </a:lnSpc>
            <a:spcBef>
              <a:spcPts val="400"/>
            </a:spcBef>
            <a:spcAft>
              <a:spcPts val="0"/>
            </a:spcAft>
          </a:pPr>
          <a:r>
            <a:rPr lang="en-CA" sz="1600"/>
            <a:t>Overrides</a:t>
          </a:r>
          <a:endParaRPr lang="en-CA" sz="1800"/>
        </a:p>
      </dgm:t>
    </dgm:pt>
    <dgm:pt modelId="{381413C0-CEBA-4E95-897F-FEAE75B7D455}" type="parTrans" cxnId="{939ECBA9-86EF-49FC-BA68-01521540027D}">
      <dgm:prSet/>
      <dgm:spPr/>
      <dgm:t>
        <a:bodyPr/>
        <a:lstStyle/>
        <a:p>
          <a:pPr>
            <a:spcBef>
              <a:spcPts val="400"/>
            </a:spcBef>
          </a:pPr>
          <a:endParaRPr lang="en-CA" sz="3200"/>
        </a:p>
      </dgm:t>
    </dgm:pt>
    <dgm:pt modelId="{88F8CFD8-E141-40D7-9899-301DB2BBBBAE}" type="sibTrans" cxnId="{939ECBA9-86EF-49FC-BA68-01521540027D}">
      <dgm:prSet/>
      <dgm:spPr/>
      <dgm:t>
        <a:bodyPr/>
        <a:lstStyle/>
        <a:p>
          <a:pPr>
            <a:spcBef>
              <a:spcPts val="400"/>
            </a:spcBef>
          </a:pPr>
          <a:endParaRPr lang="en-CA" sz="3200"/>
        </a:p>
      </dgm:t>
    </dgm:pt>
    <dgm:pt modelId="{EA565399-3C5D-4285-8F8A-2F9E8133F3AF}">
      <dgm:prSet phldrT="[Text]" custT="1"/>
      <dgm:spPr/>
      <dgm:t>
        <a:bodyPr/>
        <a:lstStyle/>
        <a:p>
          <a:pPr marL="0">
            <a:lnSpc>
              <a:spcPts val="1500"/>
            </a:lnSpc>
            <a:spcBef>
              <a:spcPts val="400"/>
            </a:spcBef>
            <a:spcAft>
              <a:spcPts val="0"/>
            </a:spcAft>
          </a:pPr>
          <a:r>
            <a:rPr lang="en-CA" sz="2400"/>
            <a:t>AI Control</a:t>
          </a:r>
        </a:p>
        <a:p>
          <a:pPr marL="0">
            <a:lnSpc>
              <a:spcPts val="1500"/>
            </a:lnSpc>
            <a:spcBef>
              <a:spcPts val="400"/>
            </a:spcBef>
            <a:spcAft>
              <a:spcPts val="0"/>
            </a:spcAft>
          </a:pPr>
          <a:endParaRPr lang="en-CA" sz="2400"/>
        </a:p>
      </dgm:t>
    </dgm:pt>
    <dgm:pt modelId="{440FAEAA-0473-4343-9185-8BA293FDB5A7}" type="sibTrans" cxnId="{6C42C1A5-8B8A-45D1-92B6-55CD69C3370E}">
      <dgm:prSet/>
      <dgm:spPr/>
      <dgm:t>
        <a:bodyPr/>
        <a:lstStyle/>
        <a:p>
          <a:pPr marL="0">
            <a:lnSpc>
              <a:spcPts val="1500"/>
            </a:lnSpc>
            <a:spcBef>
              <a:spcPts val="400"/>
            </a:spcBef>
            <a:spcAft>
              <a:spcPts val="0"/>
            </a:spcAft>
          </a:pPr>
          <a:endParaRPr lang="en-CA" sz="1400"/>
        </a:p>
      </dgm:t>
    </dgm:pt>
    <dgm:pt modelId="{3389D193-8A2D-4557-92A3-9291FFCEE3FA}" type="parTrans" cxnId="{6C42C1A5-8B8A-45D1-92B6-55CD69C3370E}">
      <dgm:prSet/>
      <dgm:spPr/>
      <dgm:t>
        <a:bodyPr/>
        <a:lstStyle/>
        <a:p>
          <a:pPr marL="0">
            <a:lnSpc>
              <a:spcPts val="1500"/>
            </a:lnSpc>
            <a:spcBef>
              <a:spcPts val="400"/>
            </a:spcBef>
            <a:spcAft>
              <a:spcPts val="0"/>
            </a:spcAft>
          </a:pPr>
          <a:endParaRPr lang="en-CA" sz="1400"/>
        </a:p>
      </dgm:t>
    </dgm:pt>
    <dgm:pt modelId="{68499A23-648E-4B36-84FC-014307428975}">
      <dgm:prSet phldrT="[Text]" custT="1"/>
      <dgm:spPr/>
      <dgm:t>
        <a:bodyPr/>
        <a:lstStyle/>
        <a:p>
          <a:pPr marL="0">
            <a:lnSpc>
              <a:spcPts val="1500"/>
            </a:lnSpc>
            <a:spcBef>
              <a:spcPts val="400"/>
            </a:spcBef>
            <a:spcAft>
              <a:spcPts val="0"/>
            </a:spcAft>
          </a:pPr>
          <a:r>
            <a:rPr lang="en-CA" sz="1600"/>
            <a:t>Output instructions</a:t>
          </a:r>
          <a:endParaRPr lang="en-CA" sz="1800"/>
        </a:p>
      </dgm:t>
    </dgm:pt>
    <dgm:pt modelId="{BD1EB95C-3532-4876-935B-7EB2426F6ECC}" type="sibTrans" cxnId="{4FFADBE9-E52D-4AAF-96D4-42372E9A50CB}">
      <dgm:prSet/>
      <dgm:spPr/>
      <dgm:t>
        <a:bodyPr/>
        <a:lstStyle/>
        <a:p>
          <a:pPr>
            <a:spcBef>
              <a:spcPts val="400"/>
            </a:spcBef>
          </a:pPr>
          <a:endParaRPr lang="en-CA" sz="3200"/>
        </a:p>
      </dgm:t>
    </dgm:pt>
    <dgm:pt modelId="{4E8B835D-2DF9-43D3-81E7-A46ED972C464}" type="parTrans" cxnId="{4FFADBE9-E52D-4AAF-96D4-42372E9A50CB}">
      <dgm:prSet/>
      <dgm:spPr/>
      <dgm:t>
        <a:bodyPr/>
        <a:lstStyle/>
        <a:p>
          <a:pPr>
            <a:spcBef>
              <a:spcPts val="400"/>
            </a:spcBef>
          </a:pPr>
          <a:endParaRPr lang="en-CA" sz="3200"/>
        </a:p>
      </dgm:t>
    </dgm:pt>
    <dgm:pt modelId="{D0011AB2-884D-41FC-BB6C-6F09F029E3F8}">
      <dgm:prSet phldrT="[Text]" custT="1"/>
      <dgm:spPr/>
      <dgm:t>
        <a:bodyPr/>
        <a:lstStyle/>
        <a:p>
          <a:pPr marL="0">
            <a:lnSpc>
              <a:spcPts val="1500"/>
            </a:lnSpc>
            <a:spcBef>
              <a:spcPts val="400"/>
            </a:spcBef>
            <a:spcAft>
              <a:spcPts val="0"/>
            </a:spcAft>
          </a:pPr>
          <a:r>
            <a:rPr lang="en-CA" sz="1800" kern="1200">
              <a:solidFill>
                <a:prstClr val="black">
                  <a:hueOff val="0"/>
                  <a:satOff val="0"/>
                  <a:lumOff val="0"/>
                  <a:alphaOff val="0"/>
                </a:prstClr>
              </a:solidFill>
              <a:latin typeface="Aptos" panose="02110004020202020204"/>
              <a:ea typeface="+mn-ea"/>
              <a:cs typeface="+mn-cs"/>
            </a:rPr>
            <a:t>Interception</a:t>
          </a:r>
        </a:p>
      </dgm:t>
    </dgm:pt>
    <dgm:pt modelId="{882C4834-0DD6-45C0-8B93-E8233464DE56}" type="sibTrans" cxnId="{35CCC03C-F8B7-426D-93B7-38F14AAE9BAE}">
      <dgm:prSet/>
      <dgm:spPr/>
      <dgm:t>
        <a:bodyPr/>
        <a:lstStyle/>
        <a:p>
          <a:pPr>
            <a:spcBef>
              <a:spcPts val="400"/>
            </a:spcBef>
          </a:pPr>
          <a:endParaRPr lang="en-CA" sz="3200"/>
        </a:p>
      </dgm:t>
    </dgm:pt>
    <dgm:pt modelId="{FEA43790-FCB8-4EFF-A31E-945DBF5A7D93}" type="parTrans" cxnId="{35CCC03C-F8B7-426D-93B7-38F14AAE9BAE}">
      <dgm:prSet/>
      <dgm:spPr/>
      <dgm:t>
        <a:bodyPr/>
        <a:lstStyle/>
        <a:p>
          <a:pPr>
            <a:spcBef>
              <a:spcPts val="400"/>
            </a:spcBef>
          </a:pPr>
          <a:endParaRPr lang="en-CA" sz="3200"/>
        </a:p>
      </dgm:t>
    </dgm:pt>
    <dgm:pt modelId="{E230611B-95CA-4A67-B434-C5BBB5AB2E75}">
      <dgm:prSet phldrT="[Text]" custT="1"/>
      <dgm:spPr/>
      <dgm:t>
        <a:bodyPr/>
        <a:lstStyle/>
        <a:p>
          <a:pPr marL="0">
            <a:lnSpc>
              <a:spcPts val="1500"/>
            </a:lnSpc>
            <a:spcBef>
              <a:spcPts val="400"/>
            </a:spcBef>
            <a:spcAft>
              <a:spcPts val="0"/>
            </a:spcAft>
          </a:pPr>
          <a:r>
            <a:rPr lang="en-CA" sz="1800" kern="1200">
              <a:solidFill>
                <a:prstClr val="black">
                  <a:hueOff val="0"/>
                  <a:satOff val="0"/>
                  <a:lumOff val="0"/>
                  <a:alphaOff val="0"/>
                </a:prstClr>
              </a:solidFill>
              <a:latin typeface="Aptos" panose="02110004020202020204"/>
              <a:ea typeface="+mn-ea"/>
              <a:cs typeface="+mn-cs"/>
            </a:rPr>
            <a:t>Rewriting with AI Prompt</a:t>
          </a:r>
        </a:p>
      </dgm:t>
    </dgm:pt>
    <dgm:pt modelId="{92BA68CC-A3E5-4138-B25F-C0D629E77EBE}" type="parTrans" cxnId="{B006E0FD-C648-452D-879C-68A1324D6AB9}">
      <dgm:prSet/>
      <dgm:spPr/>
      <dgm:t>
        <a:bodyPr/>
        <a:lstStyle/>
        <a:p>
          <a:pPr>
            <a:spcBef>
              <a:spcPts val="400"/>
            </a:spcBef>
          </a:pPr>
          <a:endParaRPr lang="en-CA" sz="3200"/>
        </a:p>
      </dgm:t>
    </dgm:pt>
    <dgm:pt modelId="{DF9E34C9-EA75-470A-8840-9A394B683B35}" type="sibTrans" cxnId="{B006E0FD-C648-452D-879C-68A1324D6AB9}">
      <dgm:prSet/>
      <dgm:spPr/>
      <dgm:t>
        <a:bodyPr/>
        <a:lstStyle/>
        <a:p>
          <a:pPr>
            <a:spcBef>
              <a:spcPts val="400"/>
            </a:spcBef>
          </a:pPr>
          <a:endParaRPr lang="en-CA" sz="3200"/>
        </a:p>
      </dgm:t>
    </dgm:pt>
    <dgm:pt modelId="{2F98C9AF-43A0-4006-9C5E-958CB0839532}">
      <dgm:prSet phldrT="[Text]" custT="1"/>
      <dgm:spPr/>
      <dgm:t>
        <a:bodyPr/>
        <a:lstStyle/>
        <a:p>
          <a:pPr marL="0">
            <a:lnSpc>
              <a:spcPts val="1500"/>
            </a:lnSpc>
            <a:spcBef>
              <a:spcPts val="400"/>
            </a:spcBef>
            <a:spcAft>
              <a:spcPts val="0"/>
            </a:spcAft>
          </a:pPr>
          <a:r>
            <a:rPr lang="en-CA" sz="1600"/>
            <a:t>Grounded Knowledge</a:t>
          </a:r>
          <a:endParaRPr lang="en-CA" sz="1800"/>
        </a:p>
      </dgm:t>
    </dgm:pt>
    <dgm:pt modelId="{65E8931B-E1CA-4941-94FF-D374E453097D}" type="parTrans" cxnId="{ECDB152F-7CAB-4B42-9320-461F0018A898}">
      <dgm:prSet/>
      <dgm:spPr/>
      <dgm:t>
        <a:bodyPr/>
        <a:lstStyle/>
        <a:p>
          <a:pPr>
            <a:spcBef>
              <a:spcPts val="400"/>
            </a:spcBef>
          </a:pPr>
          <a:endParaRPr lang="en-CA" sz="3200"/>
        </a:p>
      </dgm:t>
    </dgm:pt>
    <dgm:pt modelId="{F2ADF2D7-A82E-4750-A213-74640D986C87}" type="sibTrans" cxnId="{ECDB152F-7CAB-4B42-9320-461F0018A898}">
      <dgm:prSet/>
      <dgm:spPr/>
      <dgm:t>
        <a:bodyPr/>
        <a:lstStyle/>
        <a:p>
          <a:pPr>
            <a:spcBef>
              <a:spcPts val="400"/>
            </a:spcBef>
          </a:pPr>
          <a:endParaRPr lang="en-CA" sz="3200"/>
        </a:p>
      </dgm:t>
    </dgm:pt>
    <dgm:pt modelId="{06EFD213-D72C-4D04-BD03-FB428C372D0D}">
      <dgm:prSet phldrT="[Text]" custT="1"/>
      <dgm:spPr/>
      <dgm:t>
        <a:bodyPr/>
        <a:lstStyle/>
        <a:p>
          <a:pPr marL="0">
            <a:lnSpc>
              <a:spcPts val="1500"/>
            </a:lnSpc>
            <a:spcBef>
              <a:spcPts val="400"/>
            </a:spcBef>
            <a:spcAft>
              <a:spcPts val="0"/>
            </a:spcAft>
          </a:pPr>
          <a:r>
            <a:rPr lang="en-CA" sz="1600"/>
            <a:t>Variables</a:t>
          </a:r>
        </a:p>
      </dgm:t>
    </dgm:pt>
    <dgm:pt modelId="{969B3A5C-0574-46C4-A999-4CF73C041687}" type="parTrans" cxnId="{D7F6719F-7782-4B39-9673-4A88F443CB31}">
      <dgm:prSet/>
      <dgm:spPr/>
      <dgm:t>
        <a:bodyPr/>
        <a:lstStyle/>
        <a:p>
          <a:endParaRPr lang="en-CA"/>
        </a:p>
      </dgm:t>
    </dgm:pt>
    <dgm:pt modelId="{949E93B7-79D6-443E-9AF2-BEC894EE8CF7}" type="sibTrans" cxnId="{D7F6719F-7782-4B39-9673-4A88F443CB31}">
      <dgm:prSet/>
      <dgm:spPr/>
      <dgm:t>
        <a:bodyPr/>
        <a:lstStyle/>
        <a:p>
          <a:endParaRPr lang="en-CA"/>
        </a:p>
      </dgm:t>
    </dgm:pt>
    <dgm:pt modelId="{62544055-094F-4697-A61B-DA67B93AC19C}">
      <dgm:prSet phldrT="[Text]" custT="1"/>
      <dgm:spPr/>
      <dgm:t>
        <a:bodyPr/>
        <a:lstStyle/>
        <a:p>
          <a:pPr marL="0">
            <a:lnSpc>
              <a:spcPts val="1500"/>
            </a:lnSpc>
            <a:spcBef>
              <a:spcPts val="400"/>
            </a:spcBef>
            <a:spcAft>
              <a:spcPts val="0"/>
            </a:spcAft>
          </a:pPr>
          <a:r>
            <a:rPr lang="en-CA" sz="1600"/>
            <a:t>Scripted Q’s  &amp; </a:t>
          </a:r>
          <a:r>
            <a:rPr lang="en-CA" sz="1600" err="1"/>
            <a:t>Msgs</a:t>
          </a:r>
          <a:endParaRPr lang="en-CA" sz="1800"/>
        </a:p>
      </dgm:t>
    </dgm:pt>
    <dgm:pt modelId="{8D314033-D591-436F-92CC-C8B8E2BDDBC8}" type="parTrans" cxnId="{EFCBE970-62AD-4748-85A8-45D1D0DD3C3F}">
      <dgm:prSet/>
      <dgm:spPr/>
      <dgm:t>
        <a:bodyPr/>
        <a:lstStyle/>
        <a:p>
          <a:endParaRPr lang="en-CA"/>
        </a:p>
      </dgm:t>
    </dgm:pt>
    <dgm:pt modelId="{12E590E1-FF55-4002-8521-1641FDAC9FB6}" type="sibTrans" cxnId="{EFCBE970-62AD-4748-85A8-45D1D0DD3C3F}">
      <dgm:prSet/>
      <dgm:spPr/>
      <dgm:t>
        <a:bodyPr/>
        <a:lstStyle/>
        <a:p>
          <a:endParaRPr lang="en-CA"/>
        </a:p>
      </dgm:t>
    </dgm:pt>
    <dgm:pt modelId="{A626D88D-5A1D-4A54-97AB-7FDA64558DB8}">
      <dgm:prSet phldrT="[Text]" custT="1"/>
      <dgm:spPr/>
      <dgm:t>
        <a:bodyPr/>
        <a:lstStyle/>
        <a:p>
          <a:pPr marL="0">
            <a:lnSpc>
              <a:spcPts val="1500"/>
            </a:lnSpc>
            <a:spcBef>
              <a:spcPts val="400"/>
            </a:spcBef>
            <a:spcAft>
              <a:spcPts val="0"/>
            </a:spcAft>
          </a:pPr>
          <a:r>
            <a:rPr lang="en-CA" sz="1600"/>
            <a:t>Pure retrieval</a:t>
          </a:r>
        </a:p>
      </dgm:t>
    </dgm:pt>
    <dgm:pt modelId="{3958DF69-0CE0-4D03-932A-963CE09C1398}" type="parTrans" cxnId="{C0426109-9967-49E6-90B8-F12A9AAE42DC}">
      <dgm:prSet/>
      <dgm:spPr/>
      <dgm:t>
        <a:bodyPr/>
        <a:lstStyle/>
        <a:p>
          <a:endParaRPr lang="en-CA"/>
        </a:p>
      </dgm:t>
    </dgm:pt>
    <dgm:pt modelId="{08370F85-BD02-4AC6-9578-6C71E1CC3B25}" type="sibTrans" cxnId="{C0426109-9967-49E6-90B8-F12A9AAE42DC}">
      <dgm:prSet/>
      <dgm:spPr/>
      <dgm:t>
        <a:bodyPr/>
        <a:lstStyle/>
        <a:p>
          <a:endParaRPr lang="en-CA"/>
        </a:p>
      </dgm:t>
    </dgm:pt>
    <dgm:pt modelId="{3AAA95CE-A864-4B18-A5D8-D158BBD31ABC}">
      <dgm:prSet phldrT="[Text]" custT="1"/>
      <dgm:spPr/>
      <dgm:t>
        <a:bodyPr/>
        <a:lstStyle/>
        <a:p>
          <a:pPr marL="0">
            <a:lnSpc>
              <a:spcPts val="1500"/>
            </a:lnSpc>
            <a:spcBef>
              <a:spcPts val="400"/>
            </a:spcBef>
            <a:spcAft>
              <a:spcPts val="0"/>
            </a:spcAft>
          </a:pPr>
          <a:r>
            <a:rPr lang="en-CA" sz="1800" kern="1200">
              <a:solidFill>
                <a:prstClr val="black">
                  <a:hueOff val="0"/>
                  <a:satOff val="0"/>
                  <a:lumOff val="0"/>
                  <a:alphaOff val="0"/>
                </a:prstClr>
              </a:solidFill>
              <a:latin typeface="Aptos" panose="02110004020202020204"/>
              <a:ea typeface="+mn-ea"/>
              <a:cs typeface="+mn-cs"/>
            </a:rPr>
            <a:t>Inline Agents</a:t>
          </a:r>
        </a:p>
      </dgm:t>
    </dgm:pt>
    <dgm:pt modelId="{E4B88D6E-F0E6-436F-B964-B81896D708BF}" type="parTrans" cxnId="{17354984-4A60-4F09-8B47-BAAE5929077F}">
      <dgm:prSet/>
      <dgm:spPr/>
    </dgm:pt>
    <dgm:pt modelId="{7ECB04FC-9EDF-458E-B08A-C04B4017CA11}" type="sibTrans" cxnId="{17354984-4A60-4F09-8B47-BAAE5929077F}">
      <dgm:prSet/>
      <dgm:spPr/>
    </dgm:pt>
    <dgm:pt modelId="{20E08F37-8351-45C8-9D2A-959DAB8F8D77}" type="pres">
      <dgm:prSet presAssocID="{063388F5-D175-4013-93E2-EB5AB78B713C}" presName="Name0" presStyleCnt="0">
        <dgm:presLayoutVars>
          <dgm:dir/>
          <dgm:resizeHandles val="exact"/>
        </dgm:presLayoutVars>
      </dgm:prSet>
      <dgm:spPr/>
    </dgm:pt>
    <dgm:pt modelId="{17A147AA-A648-45F5-811E-8101AF9F69A5}" type="pres">
      <dgm:prSet presAssocID="{97F59928-9C3D-4CDF-A5CB-8A7FDAA5977D}" presName="composite" presStyleCnt="0"/>
      <dgm:spPr/>
    </dgm:pt>
    <dgm:pt modelId="{DCD2B31F-54BC-4A07-9122-C91E27AAE9C6}" type="pres">
      <dgm:prSet presAssocID="{97F59928-9C3D-4CDF-A5CB-8A7FDAA5977D}" presName="bgChev" presStyleLbl="node1" presStyleIdx="0" presStyleCnt="3" custLinFactNeighborX="-19846" custLinFactNeighborY="-2039"/>
      <dgm:spPr/>
    </dgm:pt>
    <dgm:pt modelId="{1AFF4D4B-F7A1-4366-A1BA-33F1406439B0}" type="pres">
      <dgm:prSet presAssocID="{97F59928-9C3D-4CDF-A5CB-8A7FDAA5977D}" presName="txNode" presStyleLbl="fgAcc1" presStyleIdx="0" presStyleCnt="3" custScaleX="112774" custScaleY="146748" custLinFactNeighborY="8804">
        <dgm:presLayoutVars>
          <dgm:bulletEnabled val="1"/>
        </dgm:presLayoutVars>
      </dgm:prSet>
      <dgm:spPr/>
    </dgm:pt>
    <dgm:pt modelId="{2EBD6086-3748-47E1-A89A-EDD47A675C26}" type="pres">
      <dgm:prSet presAssocID="{8556EAB2-3D7C-4C8A-A35B-7B15DA07DD0C}" presName="compositeSpace" presStyleCnt="0"/>
      <dgm:spPr/>
    </dgm:pt>
    <dgm:pt modelId="{41571F89-3446-4514-8768-9A4B93F52AFF}" type="pres">
      <dgm:prSet presAssocID="{0C6B6832-D416-4BF2-BD56-F8301DE7CEB2}" presName="composite" presStyleCnt="0"/>
      <dgm:spPr/>
    </dgm:pt>
    <dgm:pt modelId="{B77410EC-4629-444C-A8D7-443395875C84}" type="pres">
      <dgm:prSet presAssocID="{0C6B6832-D416-4BF2-BD56-F8301DE7CEB2}" presName="bgChev" presStyleLbl="node1" presStyleIdx="1" presStyleCnt="3"/>
      <dgm:spPr/>
    </dgm:pt>
    <dgm:pt modelId="{EC381FD0-810B-4C80-89A3-3E53FDD853C8}" type="pres">
      <dgm:prSet presAssocID="{0C6B6832-D416-4BF2-BD56-F8301DE7CEB2}" presName="txNode" presStyleLbl="fgAcc1" presStyleIdx="1" presStyleCnt="3" custScaleX="139513" custScaleY="140819" custLinFactNeighborY="6094">
        <dgm:presLayoutVars>
          <dgm:bulletEnabled val="1"/>
        </dgm:presLayoutVars>
      </dgm:prSet>
      <dgm:spPr/>
    </dgm:pt>
    <dgm:pt modelId="{7021AD7F-ADBF-47FC-96FF-6A863BE4562D}" type="pres">
      <dgm:prSet presAssocID="{D3254D9C-16BB-4C0F-8419-64906DDA8A2B}" presName="compositeSpace" presStyleCnt="0"/>
      <dgm:spPr/>
    </dgm:pt>
    <dgm:pt modelId="{AB0FABF7-4E5B-4A89-AE1D-DE55EC47653E}" type="pres">
      <dgm:prSet presAssocID="{EA565399-3C5D-4285-8F8A-2F9E8133F3AF}" presName="composite" presStyleCnt="0"/>
      <dgm:spPr/>
    </dgm:pt>
    <dgm:pt modelId="{0980BE4F-E569-4993-B454-75DDEA95E33F}" type="pres">
      <dgm:prSet presAssocID="{EA565399-3C5D-4285-8F8A-2F9E8133F3AF}" presName="bgChev" presStyleLbl="node1" presStyleIdx="2" presStyleCnt="3"/>
      <dgm:spPr/>
    </dgm:pt>
    <dgm:pt modelId="{1D930E0A-5C1F-4DE9-BD6E-A7A3B023C170}" type="pres">
      <dgm:prSet presAssocID="{EA565399-3C5D-4285-8F8A-2F9E8133F3AF}" presName="txNode" presStyleLbl="fgAcc1" presStyleIdx="2" presStyleCnt="3" custScaleX="115831" custScaleY="138597" custLinFactNeighborY="3192">
        <dgm:presLayoutVars>
          <dgm:bulletEnabled val="1"/>
        </dgm:presLayoutVars>
      </dgm:prSet>
      <dgm:spPr/>
    </dgm:pt>
  </dgm:ptLst>
  <dgm:cxnLst>
    <dgm:cxn modelId="{C0426109-9967-49E6-90B8-F12A9AAE42DC}" srcId="{97F59928-9C3D-4CDF-A5CB-8A7FDAA5977D}" destId="{A626D88D-5A1D-4A54-97AB-7FDA64558DB8}" srcOrd="3" destOrd="0" parTransId="{3958DF69-0CE0-4D03-932A-963CE09C1398}" sibTransId="{08370F85-BD02-4AC6-9578-6C71E1CC3B25}"/>
    <dgm:cxn modelId="{D0916814-0D43-459B-BDEF-A5DB7B2B4250}" type="presOf" srcId="{39A60083-CBFE-462B-BEB6-E8BA46FCF201}" destId="{1AFF4D4B-F7A1-4366-A1BA-33F1406439B0}" srcOrd="0" destOrd="1" presId="urn:microsoft.com/office/officeart/2005/8/layout/chevronAccent+Icon"/>
    <dgm:cxn modelId="{6B854415-E173-488B-BD00-A38926B73AAA}" type="presOf" srcId="{A626D88D-5A1D-4A54-97AB-7FDA64558DB8}" destId="{1AFF4D4B-F7A1-4366-A1BA-33F1406439B0}" srcOrd="0" destOrd="4" presId="urn:microsoft.com/office/officeart/2005/8/layout/chevronAccent+Icon"/>
    <dgm:cxn modelId="{8FB6E016-488D-4932-812F-09464A888F0E}" type="presOf" srcId="{97F59928-9C3D-4CDF-A5CB-8A7FDAA5977D}" destId="{1AFF4D4B-F7A1-4366-A1BA-33F1406439B0}" srcOrd="0" destOrd="0" presId="urn:microsoft.com/office/officeart/2005/8/layout/chevronAccent+Icon"/>
    <dgm:cxn modelId="{ECDB152F-7CAB-4B42-9320-461F0018A898}" srcId="{EA565399-3C5D-4285-8F8A-2F9E8133F3AF}" destId="{2F98C9AF-43A0-4006-9C5E-958CB0839532}" srcOrd="1" destOrd="0" parTransId="{65E8931B-E1CA-4941-94FF-D374E453097D}" sibTransId="{F2ADF2D7-A82E-4750-A213-74640D986C87}"/>
    <dgm:cxn modelId="{73528033-2C97-4B12-80FA-42E35905918C}" type="presOf" srcId="{68499A23-648E-4B36-84FC-014307428975}" destId="{1D930E0A-5C1F-4DE9-BD6E-A7A3B023C170}" srcOrd="0" destOrd="1" presId="urn:microsoft.com/office/officeart/2005/8/layout/chevronAccent+Icon"/>
    <dgm:cxn modelId="{35CCC03C-F8B7-426D-93B7-38F14AAE9BAE}" srcId="{0C6B6832-D416-4BF2-BD56-F8301DE7CEB2}" destId="{D0011AB2-884D-41FC-BB6C-6F09F029E3F8}" srcOrd="0" destOrd="0" parTransId="{FEA43790-FCB8-4EFF-A31E-945DBF5A7D93}" sibTransId="{882C4834-0DD6-45C0-8B93-E8233464DE56}"/>
    <dgm:cxn modelId="{98D3CC43-93D8-4A0B-865D-B67000F29AC4}" type="presOf" srcId="{EA565399-3C5D-4285-8F8A-2F9E8133F3AF}" destId="{1D930E0A-5C1F-4DE9-BD6E-A7A3B023C170}" srcOrd="0" destOrd="0" presId="urn:microsoft.com/office/officeart/2005/8/layout/chevronAccent+Icon"/>
    <dgm:cxn modelId="{91D8CD46-6077-4F6C-BA20-E4E2F981F3ED}" type="presOf" srcId="{3AAA95CE-A864-4B18-A5D8-D158BBD31ABC}" destId="{EC381FD0-810B-4C80-89A3-3E53FDD853C8}" srcOrd="0" destOrd="3" presId="urn:microsoft.com/office/officeart/2005/8/layout/chevronAccent+Icon"/>
    <dgm:cxn modelId="{EFCBE970-62AD-4748-85A8-45D1D0DD3C3F}" srcId="{97F59928-9C3D-4CDF-A5CB-8A7FDAA5977D}" destId="{62544055-094F-4697-A61B-DA67B93AC19C}" srcOrd="1" destOrd="0" parTransId="{8D314033-D591-436F-92CC-C8B8E2BDDBC8}" sibTransId="{12E590E1-FF55-4002-8521-1641FDAC9FB6}"/>
    <dgm:cxn modelId="{C750EB53-AFC7-4F91-BF05-3B6CDCBBB9E1}" type="presOf" srcId="{06EFD213-D72C-4D04-BD03-FB428C372D0D}" destId="{1AFF4D4B-F7A1-4366-A1BA-33F1406439B0}" srcOrd="0" destOrd="3" presId="urn:microsoft.com/office/officeart/2005/8/layout/chevronAccent+Icon"/>
    <dgm:cxn modelId="{7421095A-FDDB-4D2B-8439-FADC50F3DC7E}" type="presOf" srcId="{62544055-094F-4697-A61B-DA67B93AC19C}" destId="{1AFF4D4B-F7A1-4366-A1BA-33F1406439B0}" srcOrd="0" destOrd="2" presId="urn:microsoft.com/office/officeart/2005/8/layout/chevronAccent+Icon"/>
    <dgm:cxn modelId="{F95E467B-9885-4CF9-B7EA-EB70A63CE63B}" type="presOf" srcId="{2F98C9AF-43A0-4006-9C5E-958CB0839532}" destId="{1D930E0A-5C1F-4DE9-BD6E-A7A3B023C170}" srcOrd="0" destOrd="2" presId="urn:microsoft.com/office/officeart/2005/8/layout/chevronAccent+Icon"/>
    <dgm:cxn modelId="{17354984-4A60-4F09-8B47-BAAE5929077F}" srcId="{0C6B6832-D416-4BF2-BD56-F8301DE7CEB2}" destId="{3AAA95CE-A864-4B18-A5D8-D158BBD31ABC}" srcOrd="2" destOrd="0" parTransId="{E4B88D6E-F0E6-436F-B964-B81896D708BF}" sibTransId="{7ECB04FC-9EDF-458E-B08A-C04B4017CA11}"/>
    <dgm:cxn modelId="{8C361B87-8A14-4715-AAB0-0139A3DB8FD4}" type="presOf" srcId="{063388F5-D175-4013-93E2-EB5AB78B713C}" destId="{20E08F37-8351-45C8-9D2A-959DAB8F8D77}" srcOrd="0" destOrd="0" presId="urn:microsoft.com/office/officeart/2005/8/layout/chevronAccent+Icon"/>
    <dgm:cxn modelId="{8113FF89-0119-4D7F-8554-B4324DCB0229}" type="presOf" srcId="{D0011AB2-884D-41FC-BB6C-6F09F029E3F8}" destId="{EC381FD0-810B-4C80-89A3-3E53FDD853C8}" srcOrd="0" destOrd="1" presId="urn:microsoft.com/office/officeart/2005/8/layout/chevronAccent+Icon"/>
    <dgm:cxn modelId="{DC56118E-66A0-4181-A20A-3BE2BF8661DE}" srcId="{063388F5-D175-4013-93E2-EB5AB78B713C}" destId="{0C6B6832-D416-4BF2-BD56-F8301DE7CEB2}" srcOrd="1" destOrd="0" parTransId="{B902A6CD-269A-4B39-935B-90C05570AC68}" sibTransId="{D3254D9C-16BB-4C0F-8419-64906DDA8A2B}"/>
    <dgm:cxn modelId="{D7F6719F-7782-4B39-9673-4A88F443CB31}" srcId="{97F59928-9C3D-4CDF-A5CB-8A7FDAA5977D}" destId="{06EFD213-D72C-4D04-BD03-FB428C372D0D}" srcOrd="2" destOrd="0" parTransId="{969B3A5C-0574-46C4-A999-4CF73C041687}" sibTransId="{949E93B7-79D6-443E-9AF2-BEC894EE8CF7}"/>
    <dgm:cxn modelId="{6C42C1A5-8B8A-45D1-92B6-55CD69C3370E}" srcId="{063388F5-D175-4013-93E2-EB5AB78B713C}" destId="{EA565399-3C5D-4285-8F8A-2F9E8133F3AF}" srcOrd="2" destOrd="0" parTransId="{3389D193-8A2D-4557-92A3-9291FFCEE3FA}" sibTransId="{440FAEAA-0473-4343-9185-8BA293FDB5A7}"/>
    <dgm:cxn modelId="{939ECBA9-86EF-49FC-BA68-01521540027D}" srcId="{97F59928-9C3D-4CDF-A5CB-8A7FDAA5977D}" destId="{39A60083-CBFE-462B-BEB6-E8BA46FCF201}" srcOrd="0" destOrd="0" parTransId="{381413C0-CEBA-4E95-897F-FEAE75B7D455}" sibTransId="{88F8CFD8-E141-40D7-9899-301DB2BBBBAE}"/>
    <dgm:cxn modelId="{CC642DBD-9DC4-42A4-8F76-62BDEC87C2AA}" type="presOf" srcId="{0C6B6832-D416-4BF2-BD56-F8301DE7CEB2}" destId="{EC381FD0-810B-4C80-89A3-3E53FDD853C8}" srcOrd="0" destOrd="0" presId="urn:microsoft.com/office/officeart/2005/8/layout/chevronAccent+Icon"/>
    <dgm:cxn modelId="{E91A8FC0-F5DA-4B26-8866-7DF463BF49C3}" srcId="{063388F5-D175-4013-93E2-EB5AB78B713C}" destId="{97F59928-9C3D-4CDF-A5CB-8A7FDAA5977D}" srcOrd="0" destOrd="0" parTransId="{5575EBD2-87F3-446F-A321-D4069055BA3C}" sibTransId="{8556EAB2-3D7C-4C8A-A35B-7B15DA07DD0C}"/>
    <dgm:cxn modelId="{4FFADBE9-E52D-4AAF-96D4-42372E9A50CB}" srcId="{EA565399-3C5D-4285-8F8A-2F9E8133F3AF}" destId="{68499A23-648E-4B36-84FC-014307428975}" srcOrd="0" destOrd="0" parTransId="{4E8B835D-2DF9-43D3-81E7-A46ED972C464}" sibTransId="{BD1EB95C-3532-4876-935B-7EB2426F6ECC}"/>
    <dgm:cxn modelId="{83924EF7-DB9E-4AD3-BAB4-06380B850E10}" type="presOf" srcId="{E230611B-95CA-4A67-B434-C5BBB5AB2E75}" destId="{EC381FD0-810B-4C80-89A3-3E53FDD853C8}" srcOrd="0" destOrd="2" presId="urn:microsoft.com/office/officeart/2005/8/layout/chevronAccent+Icon"/>
    <dgm:cxn modelId="{B006E0FD-C648-452D-879C-68A1324D6AB9}" srcId="{0C6B6832-D416-4BF2-BD56-F8301DE7CEB2}" destId="{E230611B-95CA-4A67-B434-C5BBB5AB2E75}" srcOrd="1" destOrd="0" parTransId="{92BA68CC-A3E5-4138-B25F-C0D629E77EBE}" sibTransId="{DF9E34C9-EA75-470A-8840-9A394B683B35}"/>
    <dgm:cxn modelId="{88D47FBB-CA6F-4364-A047-BE1F2FADDF36}" type="presParOf" srcId="{20E08F37-8351-45C8-9D2A-959DAB8F8D77}" destId="{17A147AA-A648-45F5-811E-8101AF9F69A5}" srcOrd="0" destOrd="0" presId="urn:microsoft.com/office/officeart/2005/8/layout/chevronAccent+Icon"/>
    <dgm:cxn modelId="{28B3084D-AB4C-4E8E-8952-AAEB4971ED26}" type="presParOf" srcId="{17A147AA-A648-45F5-811E-8101AF9F69A5}" destId="{DCD2B31F-54BC-4A07-9122-C91E27AAE9C6}" srcOrd="0" destOrd="0" presId="urn:microsoft.com/office/officeart/2005/8/layout/chevronAccent+Icon"/>
    <dgm:cxn modelId="{8980ECA8-C5CB-41AD-90FD-38AE26FC1EFD}" type="presParOf" srcId="{17A147AA-A648-45F5-811E-8101AF9F69A5}" destId="{1AFF4D4B-F7A1-4366-A1BA-33F1406439B0}" srcOrd="1" destOrd="0" presId="urn:microsoft.com/office/officeart/2005/8/layout/chevronAccent+Icon"/>
    <dgm:cxn modelId="{8455D5B5-AB7A-435F-B974-65F622B99484}" type="presParOf" srcId="{20E08F37-8351-45C8-9D2A-959DAB8F8D77}" destId="{2EBD6086-3748-47E1-A89A-EDD47A675C26}" srcOrd="1" destOrd="0" presId="urn:microsoft.com/office/officeart/2005/8/layout/chevronAccent+Icon"/>
    <dgm:cxn modelId="{99F24989-BA25-4D49-A049-EAD8EFFEDA86}" type="presParOf" srcId="{20E08F37-8351-45C8-9D2A-959DAB8F8D77}" destId="{41571F89-3446-4514-8768-9A4B93F52AFF}" srcOrd="2" destOrd="0" presId="urn:microsoft.com/office/officeart/2005/8/layout/chevronAccent+Icon"/>
    <dgm:cxn modelId="{43284C97-3B21-459B-B742-5696539C7E1C}" type="presParOf" srcId="{41571F89-3446-4514-8768-9A4B93F52AFF}" destId="{B77410EC-4629-444C-A8D7-443395875C84}" srcOrd="0" destOrd="0" presId="urn:microsoft.com/office/officeart/2005/8/layout/chevronAccent+Icon"/>
    <dgm:cxn modelId="{1596ADFC-0990-4BA6-898F-1CAEC49BDDC0}" type="presParOf" srcId="{41571F89-3446-4514-8768-9A4B93F52AFF}" destId="{EC381FD0-810B-4C80-89A3-3E53FDD853C8}" srcOrd="1" destOrd="0" presId="urn:microsoft.com/office/officeart/2005/8/layout/chevronAccent+Icon"/>
    <dgm:cxn modelId="{DDB6FE4A-3A08-4D6B-A5FA-ACB28CED2536}" type="presParOf" srcId="{20E08F37-8351-45C8-9D2A-959DAB8F8D77}" destId="{7021AD7F-ADBF-47FC-96FF-6A863BE4562D}" srcOrd="3" destOrd="0" presId="urn:microsoft.com/office/officeart/2005/8/layout/chevronAccent+Icon"/>
    <dgm:cxn modelId="{D50D8C09-E10C-43B2-82BB-C8B542A5F3A1}" type="presParOf" srcId="{20E08F37-8351-45C8-9D2A-959DAB8F8D77}" destId="{AB0FABF7-4E5B-4A89-AE1D-DE55EC47653E}" srcOrd="4" destOrd="0" presId="urn:microsoft.com/office/officeart/2005/8/layout/chevronAccent+Icon"/>
    <dgm:cxn modelId="{40BFA323-CCDD-4F8B-9C64-20F5E9395FA4}" type="presParOf" srcId="{AB0FABF7-4E5B-4A89-AE1D-DE55EC47653E}" destId="{0980BE4F-E569-4993-B454-75DDEA95E33F}" srcOrd="0" destOrd="0" presId="urn:microsoft.com/office/officeart/2005/8/layout/chevronAccent+Icon"/>
    <dgm:cxn modelId="{8A35AF6A-1012-41AE-AC23-33F3EFF9227D}" type="presParOf" srcId="{AB0FABF7-4E5B-4A89-AE1D-DE55EC47653E}" destId="{1D930E0A-5C1F-4DE9-BD6E-A7A3B023C170}" srcOrd="1" destOrd="0" presId="urn:microsoft.com/office/officeart/2005/8/layout/chevronAccent+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2256E7F-83DF-487A-8DB0-1AEFED357893}" type="doc">
      <dgm:prSet loTypeId="urn:microsoft.com/office/officeart/2005/8/layout/cycle7" loCatId="cycle" qsTypeId="urn:microsoft.com/office/officeart/2005/8/quickstyle/simple1" qsCatId="simple" csTypeId="urn:microsoft.com/office/officeart/2005/8/colors/colorful3" csCatId="colorful" phldr="1"/>
      <dgm:spPr/>
      <dgm:t>
        <a:bodyPr/>
        <a:lstStyle/>
        <a:p>
          <a:endParaRPr lang="en-CA"/>
        </a:p>
      </dgm:t>
    </dgm:pt>
    <dgm:pt modelId="{686D93B5-C3B1-4448-9312-27A284F45D50}">
      <dgm:prSet phldrT="[Text]" custT="1"/>
      <dgm:spPr>
        <a:solidFill>
          <a:srgbClr val="2C9C7F"/>
        </a:solidFill>
      </dgm:spPr>
      <dgm:t>
        <a:bodyPr/>
        <a:lstStyle/>
        <a:p>
          <a:r>
            <a:rPr lang="en-CA" sz="4400"/>
            <a:t>Business Logic &amp; Actions</a:t>
          </a:r>
        </a:p>
      </dgm:t>
    </dgm:pt>
    <dgm:pt modelId="{8894E36A-69FB-4AF8-932B-D9F72A4B5295}" type="parTrans" cxnId="{F12DA771-6202-45E5-B29A-2382B69D8D3D}">
      <dgm:prSet/>
      <dgm:spPr/>
      <dgm:t>
        <a:bodyPr/>
        <a:lstStyle/>
        <a:p>
          <a:endParaRPr lang="en-CA"/>
        </a:p>
      </dgm:t>
    </dgm:pt>
    <dgm:pt modelId="{3D93101A-584D-4E8C-93EF-EE5F25819B56}" type="sibTrans" cxnId="{F12DA771-6202-45E5-B29A-2382B69D8D3D}">
      <dgm:prSet/>
      <dgm:spPr/>
      <dgm:t>
        <a:bodyPr/>
        <a:lstStyle/>
        <a:p>
          <a:endParaRPr lang="en-CA"/>
        </a:p>
      </dgm:t>
    </dgm:pt>
    <dgm:pt modelId="{67B7BB54-F67A-49C4-B828-194D82BB4948}">
      <dgm:prSet phldrT="[Text]" custT="1"/>
      <dgm:spPr>
        <a:solidFill>
          <a:srgbClr val="2C9C7F"/>
        </a:solidFill>
      </dgm:spPr>
      <dgm:t>
        <a:bodyPr/>
        <a:lstStyle/>
        <a:p>
          <a:r>
            <a:rPr kumimoji="0" lang="en-US" sz="3200" b="0" i="0" u="none" strike="noStrike" cap="none" spc="0" normalizeH="0" baseline="0" noProof="0">
              <a:ln>
                <a:noFill/>
              </a:ln>
              <a:solidFill>
                <a:prstClr val="white"/>
              </a:solidFill>
              <a:effectLst/>
              <a:uLnTx/>
              <a:uFillTx/>
              <a:latin typeface="Aptos" panose="02110004020202020204"/>
              <a:ea typeface="+mn-ea"/>
              <a:cs typeface="+mn-cs"/>
            </a:rPr>
            <a:t>Performing actions, Following Rules, Exceptions, Guardrails, Triggers, using Memory, Choosing tools, Making plans and decisions, Deep reasoning, Escalations…</a:t>
          </a:r>
          <a:endParaRPr lang="en-CA" sz="3200"/>
        </a:p>
      </dgm:t>
    </dgm:pt>
    <dgm:pt modelId="{14193BB9-D50F-4369-AAA4-DF2D8182223F}" type="parTrans" cxnId="{B4FB6934-EB9B-492D-9198-06E1A636DB96}">
      <dgm:prSet/>
      <dgm:spPr/>
      <dgm:t>
        <a:bodyPr/>
        <a:lstStyle/>
        <a:p>
          <a:endParaRPr lang="en-CA"/>
        </a:p>
      </dgm:t>
    </dgm:pt>
    <dgm:pt modelId="{B18A2482-056C-47CC-BF31-95CD73AA5711}" type="sibTrans" cxnId="{B4FB6934-EB9B-492D-9198-06E1A636DB96}">
      <dgm:prSet/>
      <dgm:spPr/>
      <dgm:t>
        <a:bodyPr/>
        <a:lstStyle/>
        <a:p>
          <a:endParaRPr lang="en-CA"/>
        </a:p>
      </dgm:t>
    </dgm:pt>
    <dgm:pt modelId="{10364520-7436-4017-B5E1-F5A780084BA5}" type="pres">
      <dgm:prSet presAssocID="{62256E7F-83DF-487A-8DB0-1AEFED357893}" presName="Name0" presStyleCnt="0">
        <dgm:presLayoutVars>
          <dgm:dir/>
          <dgm:resizeHandles val="exact"/>
        </dgm:presLayoutVars>
      </dgm:prSet>
      <dgm:spPr/>
    </dgm:pt>
    <dgm:pt modelId="{BAB09553-5116-4A29-9C64-576242940006}" type="pres">
      <dgm:prSet presAssocID="{686D93B5-C3B1-4448-9312-27A284F45D50}" presName="node" presStyleLbl="node1" presStyleIdx="0" presStyleCnt="1" custScaleX="210038" custScaleY="137534" custRadScaleRad="104533" custRadScaleInc="-1">
        <dgm:presLayoutVars>
          <dgm:bulletEnabled val="1"/>
        </dgm:presLayoutVars>
      </dgm:prSet>
      <dgm:spPr/>
    </dgm:pt>
  </dgm:ptLst>
  <dgm:cxnLst>
    <dgm:cxn modelId="{B4FB6934-EB9B-492D-9198-06E1A636DB96}" srcId="{686D93B5-C3B1-4448-9312-27A284F45D50}" destId="{67B7BB54-F67A-49C4-B828-194D82BB4948}" srcOrd="0" destOrd="0" parTransId="{14193BB9-D50F-4369-AAA4-DF2D8182223F}" sibTransId="{B18A2482-056C-47CC-BF31-95CD73AA5711}"/>
    <dgm:cxn modelId="{F12DA771-6202-45E5-B29A-2382B69D8D3D}" srcId="{62256E7F-83DF-487A-8DB0-1AEFED357893}" destId="{686D93B5-C3B1-4448-9312-27A284F45D50}" srcOrd="0" destOrd="0" parTransId="{8894E36A-69FB-4AF8-932B-D9F72A4B5295}" sibTransId="{3D93101A-584D-4E8C-93EF-EE5F25819B56}"/>
    <dgm:cxn modelId="{F7CFEB77-F1B3-492D-9D58-49F949512487}" type="presOf" srcId="{62256E7F-83DF-487A-8DB0-1AEFED357893}" destId="{10364520-7436-4017-B5E1-F5A780084BA5}" srcOrd="0" destOrd="0" presId="urn:microsoft.com/office/officeart/2005/8/layout/cycle7"/>
    <dgm:cxn modelId="{53ECECBF-F6FD-48FB-96AB-4D0B47E0CD58}" type="presOf" srcId="{686D93B5-C3B1-4448-9312-27A284F45D50}" destId="{BAB09553-5116-4A29-9C64-576242940006}" srcOrd="0" destOrd="0" presId="urn:microsoft.com/office/officeart/2005/8/layout/cycle7"/>
    <dgm:cxn modelId="{01D6FDF4-6D76-4B64-AC3A-0A19FC3955DF}" type="presOf" srcId="{67B7BB54-F67A-49C4-B828-194D82BB4948}" destId="{BAB09553-5116-4A29-9C64-576242940006}" srcOrd="0" destOrd="1" presId="urn:microsoft.com/office/officeart/2005/8/layout/cycle7"/>
    <dgm:cxn modelId="{C2760156-5E68-4439-B2A9-1A6658EFF8AF}" type="presParOf" srcId="{10364520-7436-4017-B5E1-F5A780084BA5}" destId="{BAB09553-5116-4A29-9C64-576242940006}"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63388F5-D175-4013-93E2-EB5AB78B713C}" type="doc">
      <dgm:prSet loTypeId="urn:microsoft.com/office/officeart/2005/8/layout/chevronAccent+Icon" loCatId="process" qsTypeId="urn:microsoft.com/office/officeart/2005/8/quickstyle/simple1" qsCatId="simple" csTypeId="urn:microsoft.com/office/officeart/2005/8/colors/colorful5" csCatId="colorful" phldr="1"/>
      <dgm:spPr/>
      <dgm:t>
        <a:bodyPr/>
        <a:lstStyle/>
        <a:p>
          <a:endParaRPr lang="en-CA"/>
        </a:p>
      </dgm:t>
    </dgm:pt>
    <dgm:pt modelId="{97F59928-9C3D-4CDF-A5CB-8A7FDAA5977D}">
      <dgm:prSet phldrT="[Text]" custT="1"/>
      <dgm:spPr/>
      <dgm:t>
        <a:bodyPr/>
        <a:lstStyle/>
        <a:p>
          <a:pPr marL="0">
            <a:lnSpc>
              <a:spcPts val="1500"/>
            </a:lnSpc>
            <a:spcBef>
              <a:spcPts val="400"/>
            </a:spcBef>
            <a:spcAft>
              <a:spcPts val="0"/>
            </a:spcAft>
          </a:pPr>
          <a:r>
            <a:rPr lang="en-CA" sz="1800"/>
            <a:t>Full Control</a:t>
          </a:r>
          <a:r>
            <a:rPr lang="en-CA" sz="1600"/>
            <a:t>:</a:t>
          </a:r>
        </a:p>
        <a:p>
          <a:pPr marL="0">
            <a:lnSpc>
              <a:spcPts val="1500"/>
            </a:lnSpc>
            <a:spcBef>
              <a:spcPts val="400"/>
            </a:spcBef>
            <a:spcAft>
              <a:spcPts val="0"/>
            </a:spcAft>
          </a:pPr>
          <a:endParaRPr lang="en-CA" sz="1600"/>
        </a:p>
      </dgm:t>
    </dgm:pt>
    <dgm:pt modelId="{5575EBD2-87F3-446F-A321-D4069055BA3C}" type="parTrans" cxnId="{E91A8FC0-F5DA-4B26-8866-7DF463BF49C3}">
      <dgm:prSet/>
      <dgm:spPr/>
      <dgm:t>
        <a:bodyPr/>
        <a:lstStyle/>
        <a:p>
          <a:pPr marL="0">
            <a:lnSpc>
              <a:spcPts val="1500"/>
            </a:lnSpc>
            <a:spcBef>
              <a:spcPts val="400"/>
            </a:spcBef>
            <a:spcAft>
              <a:spcPts val="0"/>
            </a:spcAft>
          </a:pPr>
          <a:endParaRPr lang="en-CA" sz="1100"/>
        </a:p>
      </dgm:t>
    </dgm:pt>
    <dgm:pt modelId="{8556EAB2-3D7C-4C8A-A35B-7B15DA07DD0C}" type="sibTrans" cxnId="{E91A8FC0-F5DA-4B26-8866-7DF463BF49C3}">
      <dgm:prSet/>
      <dgm:spPr/>
      <dgm:t>
        <a:bodyPr/>
        <a:lstStyle/>
        <a:p>
          <a:pPr marL="0">
            <a:lnSpc>
              <a:spcPts val="1500"/>
            </a:lnSpc>
            <a:spcBef>
              <a:spcPts val="400"/>
            </a:spcBef>
            <a:spcAft>
              <a:spcPts val="0"/>
            </a:spcAft>
          </a:pPr>
          <a:endParaRPr lang="en-CA" sz="1100"/>
        </a:p>
      </dgm:t>
    </dgm:pt>
    <dgm:pt modelId="{0C6B6832-D416-4BF2-BD56-F8301DE7CEB2}">
      <dgm:prSet phldrT="[Text]" custT="1"/>
      <dgm:spPr/>
      <dgm:t>
        <a:bodyPr/>
        <a:lstStyle/>
        <a:p>
          <a:pPr marL="0">
            <a:lnSpc>
              <a:spcPts val="1500"/>
            </a:lnSpc>
            <a:spcBef>
              <a:spcPts val="400"/>
            </a:spcBef>
            <a:spcAft>
              <a:spcPts val="0"/>
            </a:spcAft>
          </a:pPr>
          <a:r>
            <a:rPr lang="en-CA" sz="1800"/>
            <a:t>Hybrid Control + AI</a:t>
          </a:r>
        </a:p>
        <a:p>
          <a:pPr marL="0">
            <a:lnSpc>
              <a:spcPts val="1500"/>
            </a:lnSpc>
            <a:spcBef>
              <a:spcPts val="400"/>
            </a:spcBef>
            <a:spcAft>
              <a:spcPts val="0"/>
            </a:spcAft>
          </a:pPr>
          <a:endParaRPr lang="en-CA" sz="1800"/>
        </a:p>
      </dgm:t>
    </dgm:pt>
    <dgm:pt modelId="{B902A6CD-269A-4B39-935B-90C05570AC68}" type="parTrans" cxnId="{DC56118E-66A0-4181-A20A-3BE2BF8661DE}">
      <dgm:prSet/>
      <dgm:spPr/>
      <dgm:t>
        <a:bodyPr/>
        <a:lstStyle/>
        <a:p>
          <a:pPr marL="0">
            <a:lnSpc>
              <a:spcPts val="1500"/>
            </a:lnSpc>
            <a:spcBef>
              <a:spcPts val="400"/>
            </a:spcBef>
            <a:spcAft>
              <a:spcPts val="0"/>
            </a:spcAft>
          </a:pPr>
          <a:endParaRPr lang="en-CA" sz="1100"/>
        </a:p>
      </dgm:t>
    </dgm:pt>
    <dgm:pt modelId="{D3254D9C-16BB-4C0F-8419-64906DDA8A2B}" type="sibTrans" cxnId="{DC56118E-66A0-4181-A20A-3BE2BF8661DE}">
      <dgm:prSet/>
      <dgm:spPr/>
      <dgm:t>
        <a:bodyPr/>
        <a:lstStyle/>
        <a:p>
          <a:pPr marL="0">
            <a:lnSpc>
              <a:spcPts val="1500"/>
            </a:lnSpc>
            <a:spcBef>
              <a:spcPts val="400"/>
            </a:spcBef>
            <a:spcAft>
              <a:spcPts val="0"/>
            </a:spcAft>
          </a:pPr>
          <a:endParaRPr lang="en-CA" sz="1100"/>
        </a:p>
      </dgm:t>
    </dgm:pt>
    <dgm:pt modelId="{EA565399-3C5D-4285-8F8A-2F9E8133F3AF}">
      <dgm:prSet phldrT="[Text]" custT="1"/>
      <dgm:spPr/>
      <dgm:t>
        <a:bodyPr/>
        <a:lstStyle/>
        <a:p>
          <a:pPr marL="0">
            <a:lnSpc>
              <a:spcPts val="1500"/>
            </a:lnSpc>
            <a:spcBef>
              <a:spcPts val="400"/>
            </a:spcBef>
            <a:spcAft>
              <a:spcPts val="0"/>
            </a:spcAft>
          </a:pPr>
          <a:r>
            <a:rPr lang="en-CA" sz="1800" kern="1200"/>
            <a:t>AI Control:</a:t>
          </a:r>
        </a:p>
        <a:p>
          <a:pPr marL="0">
            <a:lnSpc>
              <a:spcPts val="1500"/>
            </a:lnSpc>
            <a:spcBef>
              <a:spcPts val="400"/>
            </a:spcBef>
            <a:spcAft>
              <a:spcPts val="0"/>
            </a:spcAft>
          </a:pPr>
          <a:endParaRPr lang="en-CA" sz="1600" kern="1200"/>
        </a:p>
      </dgm:t>
    </dgm:pt>
    <dgm:pt modelId="{3389D193-8A2D-4557-92A3-9291FFCEE3FA}" type="parTrans" cxnId="{6C42C1A5-8B8A-45D1-92B6-55CD69C3370E}">
      <dgm:prSet/>
      <dgm:spPr/>
      <dgm:t>
        <a:bodyPr/>
        <a:lstStyle/>
        <a:p>
          <a:pPr marL="0">
            <a:lnSpc>
              <a:spcPts val="1500"/>
            </a:lnSpc>
            <a:spcBef>
              <a:spcPts val="400"/>
            </a:spcBef>
            <a:spcAft>
              <a:spcPts val="0"/>
            </a:spcAft>
          </a:pPr>
          <a:endParaRPr lang="en-CA" sz="1100"/>
        </a:p>
      </dgm:t>
    </dgm:pt>
    <dgm:pt modelId="{440FAEAA-0473-4343-9185-8BA293FDB5A7}" type="sibTrans" cxnId="{6C42C1A5-8B8A-45D1-92B6-55CD69C3370E}">
      <dgm:prSet/>
      <dgm:spPr/>
      <dgm:t>
        <a:bodyPr/>
        <a:lstStyle/>
        <a:p>
          <a:pPr marL="0">
            <a:lnSpc>
              <a:spcPts val="1500"/>
            </a:lnSpc>
            <a:spcBef>
              <a:spcPts val="400"/>
            </a:spcBef>
            <a:spcAft>
              <a:spcPts val="0"/>
            </a:spcAft>
          </a:pPr>
          <a:endParaRPr lang="en-CA" sz="1100"/>
        </a:p>
      </dgm:t>
    </dgm:pt>
    <dgm:pt modelId="{6A210E6D-8E90-40E2-B4DD-B434E1B8AAFB}">
      <dgm:prSet phldrT="[Text]" custT="1"/>
      <dgm:spPr/>
      <dgm:t>
        <a:bodyPr/>
        <a:lstStyle/>
        <a:p>
          <a:pPr marL="0">
            <a:lnSpc>
              <a:spcPts val="1500"/>
            </a:lnSpc>
            <a:spcBef>
              <a:spcPts val="400"/>
            </a:spcBef>
            <a:spcAft>
              <a:spcPts val="0"/>
            </a:spcAft>
          </a:pPr>
          <a:r>
            <a:rPr lang="en-CA" sz="1600"/>
            <a:t>Topic triggers orchestrator</a:t>
          </a:r>
          <a:endParaRPr lang="en-CA" sz="1800"/>
        </a:p>
      </dgm:t>
    </dgm:pt>
    <dgm:pt modelId="{93543E8B-CA05-4273-8EC4-6E2F393A157C}" type="parTrans" cxnId="{39EFF8C1-6A27-4226-B95D-8B99B14FD522}">
      <dgm:prSet/>
      <dgm:spPr/>
      <dgm:t>
        <a:bodyPr/>
        <a:lstStyle/>
        <a:p>
          <a:pPr marL="0">
            <a:lnSpc>
              <a:spcPts val="1500"/>
            </a:lnSpc>
            <a:spcBef>
              <a:spcPts val="400"/>
            </a:spcBef>
            <a:spcAft>
              <a:spcPts val="0"/>
            </a:spcAft>
          </a:pPr>
          <a:endParaRPr lang="en-CA" sz="1800"/>
        </a:p>
      </dgm:t>
    </dgm:pt>
    <dgm:pt modelId="{EADBD388-465B-4E8A-8E34-E675DD5803E0}" type="sibTrans" cxnId="{39EFF8C1-6A27-4226-B95D-8B99B14FD522}">
      <dgm:prSet/>
      <dgm:spPr/>
      <dgm:t>
        <a:bodyPr/>
        <a:lstStyle/>
        <a:p>
          <a:pPr marL="0">
            <a:lnSpc>
              <a:spcPts val="1500"/>
            </a:lnSpc>
            <a:spcBef>
              <a:spcPts val="400"/>
            </a:spcBef>
            <a:spcAft>
              <a:spcPts val="0"/>
            </a:spcAft>
          </a:pPr>
          <a:endParaRPr lang="en-CA" sz="1800"/>
        </a:p>
      </dgm:t>
    </dgm:pt>
    <dgm:pt modelId="{CA8F9AED-0F8C-4410-A98E-5F202055BA22}">
      <dgm:prSet phldrT="[Text]" custT="1"/>
      <dgm:spPr/>
      <dgm:t>
        <a:bodyPr/>
        <a:lstStyle/>
        <a:p>
          <a:pPr marL="0">
            <a:lnSpc>
              <a:spcPts val="1500"/>
            </a:lnSpc>
            <a:spcBef>
              <a:spcPts val="400"/>
            </a:spcBef>
            <a:spcAft>
              <a:spcPts val="0"/>
            </a:spcAft>
          </a:pPr>
          <a:r>
            <a:rPr lang="en-CA" sz="1600"/>
            <a:t>Topics &amp; Agent flows</a:t>
          </a:r>
        </a:p>
      </dgm:t>
    </dgm:pt>
    <dgm:pt modelId="{1E59FBA2-8F63-4E52-97D3-C550B8396E3F}" type="sibTrans" cxnId="{C9C1E59E-71BC-4293-8FD6-F96995359F9B}">
      <dgm:prSet/>
      <dgm:spPr/>
      <dgm:t>
        <a:bodyPr/>
        <a:lstStyle/>
        <a:p>
          <a:pPr marL="0">
            <a:lnSpc>
              <a:spcPts val="1500"/>
            </a:lnSpc>
            <a:spcBef>
              <a:spcPts val="400"/>
            </a:spcBef>
            <a:spcAft>
              <a:spcPts val="0"/>
            </a:spcAft>
          </a:pPr>
          <a:endParaRPr lang="en-CA" sz="1800"/>
        </a:p>
      </dgm:t>
    </dgm:pt>
    <dgm:pt modelId="{CCCE69A5-1503-49B0-8C4F-BAC5922C1930}" type="parTrans" cxnId="{C9C1E59E-71BC-4293-8FD6-F96995359F9B}">
      <dgm:prSet/>
      <dgm:spPr/>
      <dgm:t>
        <a:bodyPr/>
        <a:lstStyle/>
        <a:p>
          <a:pPr marL="0">
            <a:lnSpc>
              <a:spcPts val="1500"/>
            </a:lnSpc>
            <a:spcBef>
              <a:spcPts val="400"/>
            </a:spcBef>
            <a:spcAft>
              <a:spcPts val="0"/>
            </a:spcAft>
          </a:pPr>
          <a:endParaRPr lang="en-CA" sz="1800"/>
        </a:p>
      </dgm:t>
    </dgm:pt>
    <dgm:pt modelId="{5954C2E8-E09A-4098-B39D-86ABB5DB9BE4}">
      <dgm:prSet phldrT="[Text]" custT="1"/>
      <dgm:spPr/>
      <dgm:t>
        <a:bodyPr/>
        <a:lstStyle/>
        <a:p>
          <a:pPr marL="0">
            <a:lnSpc>
              <a:spcPts val="1500"/>
            </a:lnSpc>
            <a:spcBef>
              <a:spcPts val="400"/>
            </a:spcBef>
            <a:spcAft>
              <a:spcPts val="0"/>
            </a:spcAft>
          </a:pPr>
          <a:r>
            <a:rPr lang="en-CA" sz="1600"/>
            <a:t>API calls &amp; Redirects</a:t>
          </a:r>
        </a:p>
      </dgm:t>
    </dgm:pt>
    <dgm:pt modelId="{F5C7795F-CB97-4F30-899A-572EF5683263}" type="parTrans" cxnId="{1BC174F5-5FA6-4037-A1C8-3C7F02328A6C}">
      <dgm:prSet/>
      <dgm:spPr/>
      <dgm:t>
        <a:bodyPr/>
        <a:lstStyle/>
        <a:p>
          <a:pPr>
            <a:spcBef>
              <a:spcPts val="400"/>
            </a:spcBef>
          </a:pPr>
          <a:endParaRPr lang="en-CA" sz="2400"/>
        </a:p>
      </dgm:t>
    </dgm:pt>
    <dgm:pt modelId="{FE881930-5D06-4064-8D8E-D8E24327466F}" type="sibTrans" cxnId="{1BC174F5-5FA6-4037-A1C8-3C7F02328A6C}">
      <dgm:prSet/>
      <dgm:spPr/>
      <dgm:t>
        <a:bodyPr/>
        <a:lstStyle/>
        <a:p>
          <a:pPr>
            <a:spcBef>
              <a:spcPts val="400"/>
            </a:spcBef>
          </a:pPr>
          <a:endParaRPr lang="en-CA" sz="2400"/>
        </a:p>
      </dgm:t>
    </dgm:pt>
    <dgm:pt modelId="{28F4AE64-677C-4BDF-A1DF-36F4BE9ACC9A}">
      <dgm:prSet phldrT="[Text]" custT="1"/>
      <dgm:spPr/>
      <dgm:t>
        <a:bodyPr/>
        <a:lstStyle/>
        <a:p>
          <a:pPr marL="0">
            <a:lnSpc>
              <a:spcPts val="1500"/>
            </a:lnSpc>
            <a:spcBef>
              <a:spcPts val="400"/>
            </a:spcBef>
            <a:spcAft>
              <a:spcPts val="0"/>
            </a:spcAft>
          </a:pPr>
          <a:r>
            <a:rPr lang="en-CA" sz="1600" kern="1200"/>
            <a:t>Instructions &amp; Tools &amp; Agents &amp; Knowledge</a:t>
          </a:r>
        </a:p>
      </dgm:t>
    </dgm:pt>
    <dgm:pt modelId="{03F4F11C-4483-4702-B7D4-233AADE78738}" type="parTrans" cxnId="{EB7117EA-F26C-4A05-85F1-C91DC81F3D7F}">
      <dgm:prSet/>
      <dgm:spPr/>
      <dgm:t>
        <a:bodyPr/>
        <a:lstStyle/>
        <a:p>
          <a:pPr>
            <a:spcBef>
              <a:spcPts val="400"/>
            </a:spcBef>
          </a:pPr>
          <a:endParaRPr lang="en-CA" sz="2400"/>
        </a:p>
      </dgm:t>
    </dgm:pt>
    <dgm:pt modelId="{B50443D8-5608-4DBE-A1BA-119E58C9257C}" type="sibTrans" cxnId="{EB7117EA-F26C-4A05-85F1-C91DC81F3D7F}">
      <dgm:prSet/>
      <dgm:spPr/>
      <dgm:t>
        <a:bodyPr/>
        <a:lstStyle/>
        <a:p>
          <a:pPr>
            <a:spcBef>
              <a:spcPts val="400"/>
            </a:spcBef>
          </a:pPr>
          <a:endParaRPr lang="en-CA" sz="2400"/>
        </a:p>
      </dgm:t>
    </dgm:pt>
    <dgm:pt modelId="{06CA6B46-71C4-41FB-A7DE-AAD8CEF19D87}">
      <dgm:prSet phldrT="[Text]" custT="1"/>
      <dgm:spPr/>
      <dgm:t>
        <a:bodyPr/>
        <a:lstStyle/>
        <a:p>
          <a:pPr marL="0">
            <a:lnSpc>
              <a:spcPts val="1500"/>
            </a:lnSpc>
            <a:spcBef>
              <a:spcPts val="400"/>
            </a:spcBef>
            <a:spcAft>
              <a:spcPts val="0"/>
            </a:spcAft>
          </a:pPr>
          <a:r>
            <a:rPr lang="en-CA" sz="1600"/>
            <a:t>Interception Triggers</a:t>
          </a:r>
        </a:p>
      </dgm:t>
    </dgm:pt>
    <dgm:pt modelId="{E502C3E6-EEDC-4226-8A84-68F79BFBB946}" type="parTrans" cxnId="{4ED1CF58-1E88-4FF8-9F09-AC8D139A436B}">
      <dgm:prSet/>
      <dgm:spPr/>
      <dgm:t>
        <a:bodyPr/>
        <a:lstStyle/>
        <a:p>
          <a:pPr>
            <a:spcBef>
              <a:spcPts val="400"/>
            </a:spcBef>
          </a:pPr>
          <a:endParaRPr lang="en-CA" sz="2400"/>
        </a:p>
      </dgm:t>
    </dgm:pt>
    <dgm:pt modelId="{B29D1917-3514-4D12-AA28-C5F17C0E3370}" type="sibTrans" cxnId="{4ED1CF58-1E88-4FF8-9F09-AC8D139A436B}">
      <dgm:prSet/>
      <dgm:spPr/>
      <dgm:t>
        <a:bodyPr/>
        <a:lstStyle/>
        <a:p>
          <a:pPr>
            <a:spcBef>
              <a:spcPts val="400"/>
            </a:spcBef>
          </a:pPr>
          <a:endParaRPr lang="en-CA" sz="2400"/>
        </a:p>
      </dgm:t>
    </dgm:pt>
    <dgm:pt modelId="{CB63DBA2-39E9-482A-99EC-D89788B1D3C7}">
      <dgm:prSet phldrT="[Text]" custT="1"/>
      <dgm:spPr/>
      <dgm:t>
        <a:bodyPr/>
        <a:lstStyle/>
        <a:p>
          <a:pPr marL="0">
            <a:lnSpc>
              <a:spcPts val="1500"/>
            </a:lnSpc>
            <a:spcBef>
              <a:spcPts val="400"/>
            </a:spcBef>
            <a:spcAft>
              <a:spcPts val="0"/>
            </a:spcAft>
          </a:pPr>
          <a:endParaRPr lang="en-CA" sz="1600"/>
        </a:p>
      </dgm:t>
    </dgm:pt>
    <dgm:pt modelId="{17ED6B5E-E0EF-441B-A40B-AC70F211C005}" type="parTrans" cxnId="{5846C7B4-FF23-4D3D-8336-726752D9CC96}">
      <dgm:prSet/>
      <dgm:spPr/>
      <dgm:t>
        <a:bodyPr/>
        <a:lstStyle/>
        <a:p>
          <a:endParaRPr lang="en-CA"/>
        </a:p>
      </dgm:t>
    </dgm:pt>
    <dgm:pt modelId="{A341515F-FF1C-4A84-B053-8116F9677BC8}" type="sibTrans" cxnId="{5846C7B4-FF23-4D3D-8336-726752D9CC96}">
      <dgm:prSet/>
      <dgm:spPr/>
      <dgm:t>
        <a:bodyPr/>
        <a:lstStyle/>
        <a:p>
          <a:endParaRPr lang="en-CA"/>
        </a:p>
      </dgm:t>
    </dgm:pt>
    <dgm:pt modelId="{8F2F0BD1-9369-4976-95B8-03E5F3045613}">
      <dgm:prSet phldrT="[Text]" custT="1"/>
      <dgm:spPr/>
      <dgm:t>
        <a:bodyPr/>
        <a:lstStyle/>
        <a:p>
          <a:pPr marL="0">
            <a:lnSpc>
              <a:spcPts val="1500"/>
            </a:lnSpc>
            <a:spcBef>
              <a:spcPts val="400"/>
            </a:spcBef>
            <a:spcAft>
              <a:spcPts val="0"/>
            </a:spcAft>
          </a:pPr>
          <a:r>
            <a:rPr lang="en-CA" sz="1600"/>
            <a:t>Orchestrator triggers a topic</a:t>
          </a:r>
          <a:endParaRPr lang="en-CA" sz="1800"/>
        </a:p>
      </dgm:t>
    </dgm:pt>
    <dgm:pt modelId="{1FDDECBA-4992-41F9-B952-68A2EE6B15FE}" type="parTrans" cxnId="{AEE967BE-50CC-4AD2-BEF3-DBF9DF2C75EC}">
      <dgm:prSet/>
      <dgm:spPr/>
    </dgm:pt>
    <dgm:pt modelId="{9E43EB0E-B767-493E-A19A-4A350E3FC1C8}" type="sibTrans" cxnId="{AEE967BE-50CC-4AD2-BEF3-DBF9DF2C75EC}">
      <dgm:prSet/>
      <dgm:spPr/>
    </dgm:pt>
    <dgm:pt modelId="{204D4FFB-74FD-4FB7-B955-D76E06979A9C}">
      <dgm:prSet phldrT="[Text]" custT="1"/>
      <dgm:spPr/>
      <dgm:t>
        <a:bodyPr/>
        <a:lstStyle/>
        <a:p>
          <a:pPr marL="0">
            <a:lnSpc>
              <a:spcPts val="1500"/>
            </a:lnSpc>
            <a:spcBef>
              <a:spcPts val="400"/>
            </a:spcBef>
            <a:spcAft>
              <a:spcPts val="0"/>
            </a:spcAft>
          </a:pPr>
          <a:r>
            <a:rPr lang="en-CA" sz="1600"/>
            <a:t>AI tools within Topics</a:t>
          </a:r>
          <a:endParaRPr lang="en-CA" sz="1800"/>
        </a:p>
      </dgm:t>
    </dgm:pt>
    <dgm:pt modelId="{36386D8A-4532-4585-9581-904EE877F18E}" type="parTrans" cxnId="{DC5D1F3A-015A-4525-96D3-0BB382D7ACA3}">
      <dgm:prSet/>
      <dgm:spPr/>
    </dgm:pt>
    <dgm:pt modelId="{DC7A84B9-8A72-4B80-922F-E82B4CC01008}" type="sibTrans" cxnId="{DC5D1F3A-015A-4525-96D3-0BB382D7ACA3}">
      <dgm:prSet/>
      <dgm:spPr/>
    </dgm:pt>
    <dgm:pt modelId="{20E08F37-8351-45C8-9D2A-959DAB8F8D77}" type="pres">
      <dgm:prSet presAssocID="{063388F5-D175-4013-93E2-EB5AB78B713C}" presName="Name0" presStyleCnt="0">
        <dgm:presLayoutVars>
          <dgm:dir/>
          <dgm:resizeHandles val="exact"/>
        </dgm:presLayoutVars>
      </dgm:prSet>
      <dgm:spPr/>
    </dgm:pt>
    <dgm:pt modelId="{17A147AA-A648-45F5-811E-8101AF9F69A5}" type="pres">
      <dgm:prSet presAssocID="{97F59928-9C3D-4CDF-A5CB-8A7FDAA5977D}" presName="composite" presStyleCnt="0"/>
      <dgm:spPr/>
    </dgm:pt>
    <dgm:pt modelId="{DCD2B31F-54BC-4A07-9122-C91E27AAE9C6}" type="pres">
      <dgm:prSet presAssocID="{97F59928-9C3D-4CDF-A5CB-8A7FDAA5977D}" presName="bgChev" presStyleLbl="node1" presStyleIdx="0" presStyleCnt="3" custLinFactNeighborX="1424"/>
      <dgm:spPr/>
    </dgm:pt>
    <dgm:pt modelId="{1AFF4D4B-F7A1-4366-A1BA-33F1406439B0}" type="pres">
      <dgm:prSet presAssocID="{97F59928-9C3D-4CDF-A5CB-8A7FDAA5977D}" presName="txNode" presStyleLbl="fgAcc1" presStyleIdx="0" presStyleCnt="3" custScaleX="128993" custScaleY="136149" custLinFactNeighborX="-1391" custLinFactNeighborY="20017">
        <dgm:presLayoutVars>
          <dgm:bulletEnabled val="1"/>
        </dgm:presLayoutVars>
      </dgm:prSet>
      <dgm:spPr/>
    </dgm:pt>
    <dgm:pt modelId="{2EBD6086-3748-47E1-A89A-EDD47A675C26}" type="pres">
      <dgm:prSet presAssocID="{8556EAB2-3D7C-4C8A-A35B-7B15DA07DD0C}" presName="compositeSpace" presStyleCnt="0"/>
      <dgm:spPr/>
    </dgm:pt>
    <dgm:pt modelId="{41571F89-3446-4514-8768-9A4B93F52AFF}" type="pres">
      <dgm:prSet presAssocID="{0C6B6832-D416-4BF2-BD56-F8301DE7CEB2}" presName="composite" presStyleCnt="0"/>
      <dgm:spPr/>
    </dgm:pt>
    <dgm:pt modelId="{B77410EC-4629-444C-A8D7-443395875C84}" type="pres">
      <dgm:prSet presAssocID="{0C6B6832-D416-4BF2-BD56-F8301DE7CEB2}" presName="bgChev" presStyleLbl="node1" presStyleIdx="1" presStyleCnt="3"/>
      <dgm:spPr/>
    </dgm:pt>
    <dgm:pt modelId="{EC381FD0-810B-4C80-89A3-3E53FDD853C8}" type="pres">
      <dgm:prSet presAssocID="{0C6B6832-D416-4BF2-BD56-F8301DE7CEB2}" presName="txNode" presStyleLbl="fgAcc1" presStyleIdx="1" presStyleCnt="3" custScaleX="131124" custScaleY="124078" custLinFactNeighborX="-1554" custLinFactNeighborY="9915">
        <dgm:presLayoutVars>
          <dgm:bulletEnabled val="1"/>
        </dgm:presLayoutVars>
      </dgm:prSet>
      <dgm:spPr/>
    </dgm:pt>
    <dgm:pt modelId="{7021AD7F-ADBF-47FC-96FF-6A863BE4562D}" type="pres">
      <dgm:prSet presAssocID="{D3254D9C-16BB-4C0F-8419-64906DDA8A2B}" presName="compositeSpace" presStyleCnt="0"/>
      <dgm:spPr/>
    </dgm:pt>
    <dgm:pt modelId="{AB0FABF7-4E5B-4A89-AE1D-DE55EC47653E}" type="pres">
      <dgm:prSet presAssocID="{EA565399-3C5D-4285-8F8A-2F9E8133F3AF}" presName="composite" presStyleCnt="0"/>
      <dgm:spPr/>
    </dgm:pt>
    <dgm:pt modelId="{0980BE4F-E569-4993-B454-75DDEA95E33F}" type="pres">
      <dgm:prSet presAssocID="{EA565399-3C5D-4285-8F8A-2F9E8133F3AF}" presName="bgChev" presStyleLbl="node1" presStyleIdx="2" presStyleCnt="3"/>
      <dgm:spPr/>
    </dgm:pt>
    <dgm:pt modelId="{1D930E0A-5C1F-4DE9-BD6E-A7A3B023C170}" type="pres">
      <dgm:prSet presAssocID="{EA565399-3C5D-4285-8F8A-2F9E8133F3AF}" presName="txNode" presStyleLbl="fgAcc1" presStyleIdx="2" presStyleCnt="3" custScaleX="115087" custScaleY="122765" custLinFactNeighborY="9915">
        <dgm:presLayoutVars>
          <dgm:bulletEnabled val="1"/>
        </dgm:presLayoutVars>
      </dgm:prSet>
      <dgm:spPr/>
    </dgm:pt>
  </dgm:ptLst>
  <dgm:cxnLst>
    <dgm:cxn modelId="{D9D8D914-8F89-4E77-9576-512241693880}" type="presOf" srcId="{CA8F9AED-0F8C-4410-A98E-5F202055BA22}" destId="{1AFF4D4B-F7A1-4366-A1BA-33F1406439B0}" srcOrd="0" destOrd="1" presId="urn:microsoft.com/office/officeart/2005/8/layout/chevronAccent+Icon"/>
    <dgm:cxn modelId="{86426332-049E-4EE8-8C95-B6A9D459D8E6}" type="presOf" srcId="{0C6B6832-D416-4BF2-BD56-F8301DE7CEB2}" destId="{EC381FD0-810B-4C80-89A3-3E53FDD853C8}" srcOrd="0" destOrd="0" presId="urn:microsoft.com/office/officeart/2005/8/layout/chevronAccent+Icon"/>
    <dgm:cxn modelId="{8044C134-4BB0-4962-9C61-CAB1966277A0}" type="presOf" srcId="{CB63DBA2-39E9-482A-99EC-D89788B1D3C7}" destId="{EC381FD0-810B-4C80-89A3-3E53FDD853C8}" srcOrd="0" destOrd="4" presId="urn:microsoft.com/office/officeart/2005/8/layout/chevronAccent+Icon"/>
    <dgm:cxn modelId="{DC5D1F3A-015A-4525-96D3-0BB382D7ACA3}" srcId="{0C6B6832-D416-4BF2-BD56-F8301DE7CEB2}" destId="{204D4FFB-74FD-4FB7-B955-D76E06979A9C}" srcOrd="2" destOrd="0" parTransId="{36386D8A-4532-4585-9581-904EE877F18E}" sibTransId="{DC7A84B9-8A72-4B80-922F-E82B4CC01008}"/>
    <dgm:cxn modelId="{A1EF183F-E5F5-4954-AF25-D0E9763B34D8}" type="presOf" srcId="{204D4FFB-74FD-4FB7-B955-D76E06979A9C}" destId="{EC381FD0-810B-4C80-89A3-3E53FDD853C8}" srcOrd="0" destOrd="3" presId="urn:microsoft.com/office/officeart/2005/8/layout/chevronAccent+Icon"/>
    <dgm:cxn modelId="{6AA7F66C-9A62-4917-982E-E730556F83F5}" type="presOf" srcId="{06CA6B46-71C4-41FB-A7DE-AAD8CEF19D87}" destId="{1AFF4D4B-F7A1-4366-A1BA-33F1406439B0}" srcOrd="0" destOrd="3" presId="urn:microsoft.com/office/officeart/2005/8/layout/chevronAccent+Icon"/>
    <dgm:cxn modelId="{9ABED350-068E-4776-9ED5-860902F8AA73}" type="presOf" srcId="{EA565399-3C5D-4285-8F8A-2F9E8133F3AF}" destId="{1D930E0A-5C1F-4DE9-BD6E-A7A3B023C170}" srcOrd="0" destOrd="0" presId="urn:microsoft.com/office/officeart/2005/8/layout/chevronAccent+Icon"/>
    <dgm:cxn modelId="{6696CB52-55D0-4F07-B6AF-2772B38D8A79}" type="presOf" srcId="{6A210E6D-8E90-40E2-B4DD-B434E1B8AAFB}" destId="{EC381FD0-810B-4C80-89A3-3E53FDD853C8}" srcOrd="0" destOrd="1" presId="urn:microsoft.com/office/officeart/2005/8/layout/chevronAccent+Icon"/>
    <dgm:cxn modelId="{4ED1CF58-1E88-4FF8-9F09-AC8D139A436B}" srcId="{97F59928-9C3D-4CDF-A5CB-8A7FDAA5977D}" destId="{06CA6B46-71C4-41FB-A7DE-AAD8CEF19D87}" srcOrd="2" destOrd="0" parTransId="{E502C3E6-EEDC-4226-8A84-68F79BFBB946}" sibTransId="{B29D1917-3514-4D12-AA28-C5F17C0E3370}"/>
    <dgm:cxn modelId="{501DD759-E7D7-4B6C-BAD6-2D2B6125FC61}" type="presOf" srcId="{5954C2E8-E09A-4098-B39D-86ABB5DB9BE4}" destId="{1AFF4D4B-F7A1-4366-A1BA-33F1406439B0}" srcOrd="0" destOrd="2" presId="urn:microsoft.com/office/officeart/2005/8/layout/chevronAccent+Icon"/>
    <dgm:cxn modelId="{8C361B87-8A14-4715-AAB0-0139A3DB8FD4}" type="presOf" srcId="{063388F5-D175-4013-93E2-EB5AB78B713C}" destId="{20E08F37-8351-45C8-9D2A-959DAB8F8D77}" srcOrd="0" destOrd="0" presId="urn:microsoft.com/office/officeart/2005/8/layout/chevronAccent+Icon"/>
    <dgm:cxn modelId="{9CBD5389-260D-4724-B566-7E0BA5F49274}" type="presOf" srcId="{28F4AE64-677C-4BDF-A1DF-36F4BE9ACC9A}" destId="{1D930E0A-5C1F-4DE9-BD6E-A7A3B023C170}" srcOrd="0" destOrd="1" presId="urn:microsoft.com/office/officeart/2005/8/layout/chevronAccent+Icon"/>
    <dgm:cxn modelId="{DC56118E-66A0-4181-A20A-3BE2BF8661DE}" srcId="{063388F5-D175-4013-93E2-EB5AB78B713C}" destId="{0C6B6832-D416-4BF2-BD56-F8301DE7CEB2}" srcOrd="1" destOrd="0" parTransId="{B902A6CD-269A-4B39-935B-90C05570AC68}" sibTransId="{D3254D9C-16BB-4C0F-8419-64906DDA8A2B}"/>
    <dgm:cxn modelId="{C9C1E59E-71BC-4293-8FD6-F96995359F9B}" srcId="{97F59928-9C3D-4CDF-A5CB-8A7FDAA5977D}" destId="{CA8F9AED-0F8C-4410-A98E-5F202055BA22}" srcOrd="0" destOrd="0" parTransId="{CCCE69A5-1503-49B0-8C4F-BAC5922C1930}" sibTransId="{1E59FBA2-8F63-4E52-97D3-C550B8396E3F}"/>
    <dgm:cxn modelId="{6C42C1A5-8B8A-45D1-92B6-55CD69C3370E}" srcId="{063388F5-D175-4013-93E2-EB5AB78B713C}" destId="{EA565399-3C5D-4285-8F8A-2F9E8133F3AF}" srcOrd="2" destOrd="0" parTransId="{3389D193-8A2D-4557-92A3-9291FFCEE3FA}" sibTransId="{440FAEAA-0473-4343-9185-8BA293FDB5A7}"/>
    <dgm:cxn modelId="{3A8DFEAE-0FCA-4C81-B8C0-D5483F9A09E0}" type="presOf" srcId="{8F2F0BD1-9369-4976-95B8-03E5F3045613}" destId="{EC381FD0-810B-4C80-89A3-3E53FDD853C8}" srcOrd="0" destOrd="2" presId="urn:microsoft.com/office/officeart/2005/8/layout/chevronAccent+Icon"/>
    <dgm:cxn modelId="{5846C7B4-FF23-4D3D-8336-726752D9CC96}" srcId="{0C6B6832-D416-4BF2-BD56-F8301DE7CEB2}" destId="{CB63DBA2-39E9-482A-99EC-D89788B1D3C7}" srcOrd="3" destOrd="0" parTransId="{17ED6B5E-E0EF-441B-A40B-AC70F211C005}" sibTransId="{A341515F-FF1C-4A84-B053-8116F9677BC8}"/>
    <dgm:cxn modelId="{AEE967BE-50CC-4AD2-BEF3-DBF9DF2C75EC}" srcId="{0C6B6832-D416-4BF2-BD56-F8301DE7CEB2}" destId="{8F2F0BD1-9369-4976-95B8-03E5F3045613}" srcOrd="1" destOrd="0" parTransId="{1FDDECBA-4992-41F9-B952-68A2EE6B15FE}" sibTransId="{9E43EB0E-B767-493E-A19A-4A350E3FC1C8}"/>
    <dgm:cxn modelId="{E91A8FC0-F5DA-4B26-8866-7DF463BF49C3}" srcId="{063388F5-D175-4013-93E2-EB5AB78B713C}" destId="{97F59928-9C3D-4CDF-A5CB-8A7FDAA5977D}" srcOrd="0" destOrd="0" parTransId="{5575EBD2-87F3-446F-A321-D4069055BA3C}" sibTransId="{8556EAB2-3D7C-4C8A-A35B-7B15DA07DD0C}"/>
    <dgm:cxn modelId="{39EFF8C1-6A27-4226-B95D-8B99B14FD522}" srcId="{0C6B6832-D416-4BF2-BD56-F8301DE7CEB2}" destId="{6A210E6D-8E90-40E2-B4DD-B434E1B8AAFB}" srcOrd="0" destOrd="0" parTransId="{93543E8B-CA05-4273-8EC4-6E2F393A157C}" sibTransId="{EADBD388-465B-4E8A-8E34-E675DD5803E0}"/>
    <dgm:cxn modelId="{EB7117EA-F26C-4A05-85F1-C91DC81F3D7F}" srcId="{EA565399-3C5D-4285-8F8A-2F9E8133F3AF}" destId="{28F4AE64-677C-4BDF-A1DF-36F4BE9ACC9A}" srcOrd="0" destOrd="0" parTransId="{03F4F11C-4483-4702-B7D4-233AADE78738}" sibTransId="{B50443D8-5608-4DBE-A1BA-119E58C9257C}"/>
    <dgm:cxn modelId="{1BC174F5-5FA6-4037-A1C8-3C7F02328A6C}" srcId="{97F59928-9C3D-4CDF-A5CB-8A7FDAA5977D}" destId="{5954C2E8-E09A-4098-B39D-86ABB5DB9BE4}" srcOrd="1" destOrd="0" parTransId="{F5C7795F-CB97-4F30-899A-572EF5683263}" sibTransId="{FE881930-5D06-4064-8D8E-D8E24327466F}"/>
    <dgm:cxn modelId="{E630B4FB-8F4E-482C-87F3-5833CA2B14D5}" type="presOf" srcId="{97F59928-9C3D-4CDF-A5CB-8A7FDAA5977D}" destId="{1AFF4D4B-F7A1-4366-A1BA-33F1406439B0}" srcOrd="0" destOrd="0" presId="urn:microsoft.com/office/officeart/2005/8/layout/chevronAccent+Icon"/>
    <dgm:cxn modelId="{DD22EDA9-6D84-4F46-896D-BBE174D66EF1}" type="presParOf" srcId="{20E08F37-8351-45C8-9D2A-959DAB8F8D77}" destId="{17A147AA-A648-45F5-811E-8101AF9F69A5}" srcOrd="0" destOrd="0" presId="urn:microsoft.com/office/officeart/2005/8/layout/chevronAccent+Icon"/>
    <dgm:cxn modelId="{D6D543E9-A6C5-479E-9E94-CD040A205AED}" type="presParOf" srcId="{17A147AA-A648-45F5-811E-8101AF9F69A5}" destId="{DCD2B31F-54BC-4A07-9122-C91E27AAE9C6}" srcOrd="0" destOrd="0" presId="urn:microsoft.com/office/officeart/2005/8/layout/chevronAccent+Icon"/>
    <dgm:cxn modelId="{5E7B3D0D-9CBA-413A-AD83-B750972E6896}" type="presParOf" srcId="{17A147AA-A648-45F5-811E-8101AF9F69A5}" destId="{1AFF4D4B-F7A1-4366-A1BA-33F1406439B0}" srcOrd="1" destOrd="0" presId="urn:microsoft.com/office/officeart/2005/8/layout/chevronAccent+Icon"/>
    <dgm:cxn modelId="{875B64A5-E1DF-40C2-891B-563612D46FD5}" type="presParOf" srcId="{20E08F37-8351-45C8-9D2A-959DAB8F8D77}" destId="{2EBD6086-3748-47E1-A89A-EDD47A675C26}" srcOrd="1" destOrd="0" presId="urn:microsoft.com/office/officeart/2005/8/layout/chevronAccent+Icon"/>
    <dgm:cxn modelId="{8EE94C7F-57A0-4FE4-AC97-4664A3EA1558}" type="presParOf" srcId="{20E08F37-8351-45C8-9D2A-959DAB8F8D77}" destId="{41571F89-3446-4514-8768-9A4B93F52AFF}" srcOrd="2" destOrd="0" presId="urn:microsoft.com/office/officeart/2005/8/layout/chevronAccent+Icon"/>
    <dgm:cxn modelId="{9969892D-CCC9-4D53-842D-A241CF903C7D}" type="presParOf" srcId="{41571F89-3446-4514-8768-9A4B93F52AFF}" destId="{B77410EC-4629-444C-A8D7-443395875C84}" srcOrd="0" destOrd="0" presId="urn:microsoft.com/office/officeart/2005/8/layout/chevronAccent+Icon"/>
    <dgm:cxn modelId="{1AB61B6B-B10C-4B9F-A0CF-6828D3CAFD80}" type="presParOf" srcId="{41571F89-3446-4514-8768-9A4B93F52AFF}" destId="{EC381FD0-810B-4C80-89A3-3E53FDD853C8}" srcOrd="1" destOrd="0" presId="urn:microsoft.com/office/officeart/2005/8/layout/chevronAccent+Icon"/>
    <dgm:cxn modelId="{C0DB45FD-F97E-4EBE-A310-AA2DB50639E4}" type="presParOf" srcId="{20E08F37-8351-45C8-9D2A-959DAB8F8D77}" destId="{7021AD7F-ADBF-47FC-96FF-6A863BE4562D}" srcOrd="3" destOrd="0" presId="urn:microsoft.com/office/officeart/2005/8/layout/chevronAccent+Icon"/>
    <dgm:cxn modelId="{611CF4D2-8BF5-4781-B35B-F820E7AF740D}" type="presParOf" srcId="{20E08F37-8351-45C8-9D2A-959DAB8F8D77}" destId="{AB0FABF7-4E5B-4A89-AE1D-DE55EC47653E}" srcOrd="4" destOrd="0" presId="urn:microsoft.com/office/officeart/2005/8/layout/chevronAccent+Icon"/>
    <dgm:cxn modelId="{A596F222-1327-4FC0-B856-0C470A96AFCA}" type="presParOf" srcId="{AB0FABF7-4E5B-4A89-AE1D-DE55EC47653E}" destId="{0980BE4F-E569-4993-B454-75DDEA95E33F}" srcOrd="0" destOrd="0" presId="urn:microsoft.com/office/officeart/2005/8/layout/chevronAccent+Icon"/>
    <dgm:cxn modelId="{AE763FFC-9F2F-4A4B-869A-0760572C0E8F}" type="presParOf" srcId="{AB0FABF7-4E5B-4A89-AE1D-DE55EC47653E}" destId="{1D930E0A-5C1F-4DE9-BD6E-A7A3B023C170}" srcOrd="1" destOrd="0" presId="urn:microsoft.com/office/officeart/2005/8/layout/chevronAccent+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6CC69F8-0B0C-4E31-901F-D340A707A851}" type="doc">
      <dgm:prSet loTypeId="urn:microsoft.com/office/officeart/2008/layout/VerticalCurvedList" loCatId="list" qsTypeId="urn:microsoft.com/office/officeart/2005/8/quickstyle/simple1" qsCatId="simple" csTypeId="urn:microsoft.com/office/officeart/2005/8/colors/accent3_2" csCatId="accent3" phldr="1"/>
      <dgm:spPr/>
      <dgm:t>
        <a:bodyPr/>
        <a:lstStyle/>
        <a:p>
          <a:endParaRPr lang="en-CA"/>
        </a:p>
      </dgm:t>
    </dgm:pt>
    <dgm:pt modelId="{F2DB9CC9-CF33-4C19-90EE-21D3D6656D9F}">
      <dgm:prSet phldrT="[Text]" phldr="0"/>
      <dgm:spPr/>
      <dgm:t>
        <a:bodyPr/>
        <a:lstStyle/>
        <a:p>
          <a:r>
            <a:rPr lang="en-CA"/>
            <a:t>Generative Orchestration</a:t>
          </a:r>
        </a:p>
      </dgm:t>
    </dgm:pt>
    <dgm:pt modelId="{A103882F-BAF7-40D9-831B-5E9DD2112BEC}" type="parTrans" cxnId="{95BC8CF6-4D5B-4FDF-B755-C0989C0F6239}">
      <dgm:prSet/>
      <dgm:spPr/>
      <dgm:t>
        <a:bodyPr/>
        <a:lstStyle/>
        <a:p>
          <a:endParaRPr lang="en-CA"/>
        </a:p>
      </dgm:t>
    </dgm:pt>
    <dgm:pt modelId="{A25B9AB6-34AB-4005-BB5B-A08163D9D41B}" type="sibTrans" cxnId="{95BC8CF6-4D5B-4FDF-B755-C0989C0F6239}">
      <dgm:prSet/>
      <dgm:spPr/>
      <dgm:t>
        <a:bodyPr/>
        <a:lstStyle/>
        <a:p>
          <a:endParaRPr lang="en-CA"/>
        </a:p>
      </dgm:t>
    </dgm:pt>
    <dgm:pt modelId="{E23CCB63-5D45-4FCE-BF5D-B72A0039E900}">
      <dgm:prSet phldrT="[Text]" phldr="0"/>
      <dgm:spPr/>
      <dgm:t>
        <a:bodyPr/>
        <a:lstStyle/>
        <a:p>
          <a:r>
            <a:rPr lang="en-CA"/>
            <a:t>Knowledge (Generative Answers)</a:t>
          </a:r>
        </a:p>
      </dgm:t>
    </dgm:pt>
    <dgm:pt modelId="{248F700C-FD21-4B61-BCCA-CC97F99B4364}" type="parTrans" cxnId="{C698B4B9-1C82-4831-B8D0-0D5F5FF02975}">
      <dgm:prSet/>
      <dgm:spPr/>
      <dgm:t>
        <a:bodyPr/>
        <a:lstStyle/>
        <a:p>
          <a:endParaRPr lang="en-CA"/>
        </a:p>
      </dgm:t>
    </dgm:pt>
    <dgm:pt modelId="{25843FCB-BA77-439A-BEA2-6A060B86BB7B}" type="sibTrans" cxnId="{C698B4B9-1C82-4831-B8D0-0D5F5FF02975}">
      <dgm:prSet/>
      <dgm:spPr/>
      <dgm:t>
        <a:bodyPr/>
        <a:lstStyle/>
        <a:p>
          <a:endParaRPr lang="en-CA"/>
        </a:p>
      </dgm:t>
    </dgm:pt>
    <dgm:pt modelId="{1C1356B4-A3DB-43F2-AE7F-AFA0D27D9995}">
      <dgm:prSet phldrT="[Text]" phldr="0"/>
      <dgm:spPr/>
      <dgm:t>
        <a:bodyPr/>
        <a:lstStyle/>
        <a:p>
          <a:r>
            <a:rPr lang="en-CA"/>
            <a:t>AI Prompt Tool</a:t>
          </a:r>
        </a:p>
      </dgm:t>
    </dgm:pt>
    <dgm:pt modelId="{6FF5472F-C3D2-460A-B223-A473570FF855}" type="parTrans" cxnId="{6BFE87A5-189A-4570-AB89-C2C2428023F6}">
      <dgm:prSet/>
      <dgm:spPr/>
      <dgm:t>
        <a:bodyPr/>
        <a:lstStyle/>
        <a:p>
          <a:endParaRPr lang="en-CA"/>
        </a:p>
      </dgm:t>
    </dgm:pt>
    <dgm:pt modelId="{9EE0E84C-071D-407D-A040-3694023108CC}" type="sibTrans" cxnId="{6BFE87A5-189A-4570-AB89-C2C2428023F6}">
      <dgm:prSet/>
      <dgm:spPr/>
      <dgm:t>
        <a:bodyPr/>
        <a:lstStyle/>
        <a:p>
          <a:endParaRPr lang="en-CA"/>
        </a:p>
      </dgm:t>
    </dgm:pt>
    <dgm:pt modelId="{6C8FA3BC-4F2D-419C-8C23-D1C148CD7B28}" type="pres">
      <dgm:prSet presAssocID="{06CC69F8-0B0C-4E31-901F-D340A707A851}" presName="Name0" presStyleCnt="0">
        <dgm:presLayoutVars>
          <dgm:chMax val="7"/>
          <dgm:chPref val="7"/>
          <dgm:dir/>
        </dgm:presLayoutVars>
      </dgm:prSet>
      <dgm:spPr/>
    </dgm:pt>
    <dgm:pt modelId="{16C3668C-0121-4E3B-8E07-DA4AF2DD9B10}" type="pres">
      <dgm:prSet presAssocID="{06CC69F8-0B0C-4E31-901F-D340A707A851}" presName="Name1" presStyleCnt="0"/>
      <dgm:spPr/>
    </dgm:pt>
    <dgm:pt modelId="{20020339-1E53-414D-BC80-7F729EA36057}" type="pres">
      <dgm:prSet presAssocID="{06CC69F8-0B0C-4E31-901F-D340A707A851}" presName="cycle" presStyleCnt="0"/>
      <dgm:spPr/>
    </dgm:pt>
    <dgm:pt modelId="{C8EB04E8-0679-4C40-A719-C394EB0F9FC8}" type="pres">
      <dgm:prSet presAssocID="{06CC69F8-0B0C-4E31-901F-D340A707A851}" presName="srcNode" presStyleLbl="node1" presStyleIdx="0" presStyleCnt="3"/>
      <dgm:spPr/>
    </dgm:pt>
    <dgm:pt modelId="{B7B6255B-2DD0-40F2-9645-B32E6C757181}" type="pres">
      <dgm:prSet presAssocID="{06CC69F8-0B0C-4E31-901F-D340A707A851}" presName="conn" presStyleLbl="parChTrans1D2" presStyleIdx="0" presStyleCnt="1"/>
      <dgm:spPr/>
    </dgm:pt>
    <dgm:pt modelId="{15BF31E3-DFC3-4089-91A0-352C0B7B3668}" type="pres">
      <dgm:prSet presAssocID="{06CC69F8-0B0C-4E31-901F-D340A707A851}" presName="extraNode" presStyleLbl="node1" presStyleIdx="0" presStyleCnt="3"/>
      <dgm:spPr/>
    </dgm:pt>
    <dgm:pt modelId="{331ACA98-734B-4C87-8D1D-9A2B6B4EDB3C}" type="pres">
      <dgm:prSet presAssocID="{06CC69F8-0B0C-4E31-901F-D340A707A851}" presName="dstNode" presStyleLbl="node1" presStyleIdx="0" presStyleCnt="3"/>
      <dgm:spPr/>
    </dgm:pt>
    <dgm:pt modelId="{BA9651B1-5EC8-4004-BA69-E521660F2214}" type="pres">
      <dgm:prSet presAssocID="{F2DB9CC9-CF33-4C19-90EE-21D3D6656D9F}" presName="text_1" presStyleLbl="node1" presStyleIdx="0" presStyleCnt="3">
        <dgm:presLayoutVars>
          <dgm:bulletEnabled val="1"/>
        </dgm:presLayoutVars>
      </dgm:prSet>
      <dgm:spPr/>
    </dgm:pt>
    <dgm:pt modelId="{B6153789-09AB-4CEF-991C-6B0F2987FB02}" type="pres">
      <dgm:prSet presAssocID="{F2DB9CC9-CF33-4C19-90EE-21D3D6656D9F}" presName="accent_1" presStyleCnt="0"/>
      <dgm:spPr/>
    </dgm:pt>
    <dgm:pt modelId="{13A7E040-0C8B-4BDC-84CC-6A9C1248B39A}" type="pres">
      <dgm:prSet presAssocID="{F2DB9CC9-CF33-4C19-90EE-21D3D6656D9F}" presName="accentRepeatNode" presStyleLbl="solidFgAcc1" presStyleIdx="0" presStyleCnt="3"/>
      <dgm:spPr/>
    </dgm:pt>
    <dgm:pt modelId="{3E374181-C417-4755-B6D7-B21EBB76532D}" type="pres">
      <dgm:prSet presAssocID="{E23CCB63-5D45-4FCE-BF5D-B72A0039E900}" presName="text_2" presStyleLbl="node1" presStyleIdx="1" presStyleCnt="3">
        <dgm:presLayoutVars>
          <dgm:bulletEnabled val="1"/>
        </dgm:presLayoutVars>
      </dgm:prSet>
      <dgm:spPr/>
    </dgm:pt>
    <dgm:pt modelId="{C42D1416-6264-48D3-AF10-6E5496DB7C7C}" type="pres">
      <dgm:prSet presAssocID="{E23CCB63-5D45-4FCE-BF5D-B72A0039E900}" presName="accent_2" presStyleCnt="0"/>
      <dgm:spPr/>
    </dgm:pt>
    <dgm:pt modelId="{E7319C54-217E-42AE-B456-64FB58AE4620}" type="pres">
      <dgm:prSet presAssocID="{E23CCB63-5D45-4FCE-BF5D-B72A0039E900}" presName="accentRepeatNode" presStyleLbl="solidFgAcc1" presStyleIdx="1" presStyleCnt="3"/>
      <dgm:spPr/>
    </dgm:pt>
    <dgm:pt modelId="{EFEA67C8-62B5-4B41-AB8D-5CCFB5B77B59}" type="pres">
      <dgm:prSet presAssocID="{1C1356B4-A3DB-43F2-AE7F-AFA0D27D9995}" presName="text_3" presStyleLbl="node1" presStyleIdx="2" presStyleCnt="3">
        <dgm:presLayoutVars>
          <dgm:bulletEnabled val="1"/>
        </dgm:presLayoutVars>
      </dgm:prSet>
      <dgm:spPr/>
    </dgm:pt>
    <dgm:pt modelId="{434BF874-3F40-4AB3-9131-9E94FA50DF75}" type="pres">
      <dgm:prSet presAssocID="{1C1356B4-A3DB-43F2-AE7F-AFA0D27D9995}" presName="accent_3" presStyleCnt="0"/>
      <dgm:spPr/>
    </dgm:pt>
    <dgm:pt modelId="{307C4E3C-4B9A-4BE2-B401-326B74D340E7}" type="pres">
      <dgm:prSet presAssocID="{1C1356B4-A3DB-43F2-AE7F-AFA0D27D9995}" presName="accentRepeatNode" presStyleLbl="solidFgAcc1" presStyleIdx="2" presStyleCnt="3"/>
      <dgm:spPr/>
    </dgm:pt>
  </dgm:ptLst>
  <dgm:cxnLst>
    <dgm:cxn modelId="{6E3F2F12-C05D-43FB-9757-52E9D999DF1D}" type="presOf" srcId="{1C1356B4-A3DB-43F2-AE7F-AFA0D27D9995}" destId="{EFEA67C8-62B5-4B41-AB8D-5CCFB5B77B59}" srcOrd="0" destOrd="0" presId="urn:microsoft.com/office/officeart/2008/layout/VerticalCurvedList"/>
    <dgm:cxn modelId="{AC89B626-416D-4718-8964-AF70BEEE57E8}" type="presOf" srcId="{06CC69F8-0B0C-4E31-901F-D340A707A851}" destId="{6C8FA3BC-4F2D-419C-8C23-D1C148CD7B28}" srcOrd="0" destOrd="0" presId="urn:microsoft.com/office/officeart/2008/layout/VerticalCurvedList"/>
    <dgm:cxn modelId="{6BFE87A5-189A-4570-AB89-C2C2428023F6}" srcId="{06CC69F8-0B0C-4E31-901F-D340A707A851}" destId="{1C1356B4-A3DB-43F2-AE7F-AFA0D27D9995}" srcOrd="2" destOrd="0" parTransId="{6FF5472F-C3D2-460A-B223-A473570FF855}" sibTransId="{9EE0E84C-071D-407D-A040-3694023108CC}"/>
    <dgm:cxn modelId="{C698B4B9-1C82-4831-B8D0-0D5F5FF02975}" srcId="{06CC69F8-0B0C-4E31-901F-D340A707A851}" destId="{E23CCB63-5D45-4FCE-BF5D-B72A0039E900}" srcOrd="1" destOrd="0" parTransId="{248F700C-FD21-4B61-BCCA-CC97F99B4364}" sibTransId="{25843FCB-BA77-439A-BEA2-6A060B86BB7B}"/>
    <dgm:cxn modelId="{E3040AD3-1BD3-4FCF-BF16-CE2CCAA6B00B}" type="presOf" srcId="{A25B9AB6-34AB-4005-BB5B-A08163D9D41B}" destId="{B7B6255B-2DD0-40F2-9645-B32E6C757181}" srcOrd="0" destOrd="0" presId="urn:microsoft.com/office/officeart/2008/layout/VerticalCurvedList"/>
    <dgm:cxn modelId="{95BC8CF6-4D5B-4FDF-B755-C0989C0F6239}" srcId="{06CC69F8-0B0C-4E31-901F-D340A707A851}" destId="{F2DB9CC9-CF33-4C19-90EE-21D3D6656D9F}" srcOrd="0" destOrd="0" parTransId="{A103882F-BAF7-40D9-831B-5E9DD2112BEC}" sibTransId="{A25B9AB6-34AB-4005-BB5B-A08163D9D41B}"/>
    <dgm:cxn modelId="{A61DB7FB-299F-4458-8C1D-56DC2D9A935B}" type="presOf" srcId="{E23CCB63-5D45-4FCE-BF5D-B72A0039E900}" destId="{3E374181-C417-4755-B6D7-B21EBB76532D}" srcOrd="0" destOrd="0" presId="urn:microsoft.com/office/officeart/2008/layout/VerticalCurvedList"/>
    <dgm:cxn modelId="{82A151FF-252E-49AE-965F-FF6AEC37E461}" type="presOf" srcId="{F2DB9CC9-CF33-4C19-90EE-21D3D6656D9F}" destId="{BA9651B1-5EC8-4004-BA69-E521660F2214}" srcOrd="0" destOrd="0" presId="urn:microsoft.com/office/officeart/2008/layout/VerticalCurvedList"/>
    <dgm:cxn modelId="{CE3265E9-81ED-48E3-9B06-7E4DB1D13D5E}" type="presParOf" srcId="{6C8FA3BC-4F2D-419C-8C23-D1C148CD7B28}" destId="{16C3668C-0121-4E3B-8E07-DA4AF2DD9B10}" srcOrd="0" destOrd="0" presId="urn:microsoft.com/office/officeart/2008/layout/VerticalCurvedList"/>
    <dgm:cxn modelId="{D07E244E-5088-422E-8B25-AC75EA4475E7}" type="presParOf" srcId="{16C3668C-0121-4E3B-8E07-DA4AF2DD9B10}" destId="{20020339-1E53-414D-BC80-7F729EA36057}" srcOrd="0" destOrd="0" presId="urn:microsoft.com/office/officeart/2008/layout/VerticalCurvedList"/>
    <dgm:cxn modelId="{65BEC4C1-EAFB-4225-A06B-D73F157C3BEB}" type="presParOf" srcId="{20020339-1E53-414D-BC80-7F729EA36057}" destId="{C8EB04E8-0679-4C40-A719-C394EB0F9FC8}" srcOrd="0" destOrd="0" presId="urn:microsoft.com/office/officeart/2008/layout/VerticalCurvedList"/>
    <dgm:cxn modelId="{F3BF7711-ACAE-4337-924D-8919F76D5655}" type="presParOf" srcId="{20020339-1E53-414D-BC80-7F729EA36057}" destId="{B7B6255B-2DD0-40F2-9645-B32E6C757181}" srcOrd="1" destOrd="0" presId="urn:microsoft.com/office/officeart/2008/layout/VerticalCurvedList"/>
    <dgm:cxn modelId="{51C7B20B-53A3-46E9-9125-189845F24294}" type="presParOf" srcId="{20020339-1E53-414D-BC80-7F729EA36057}" destId="{15BF31E3-DFC3-4089-91A0-352C0B7B3668}" srcOrd="2" destOrd="0" presId="urn:microsoft.com/office/officeart/2008/layout/VerticalCurvedList"/>
    <dgm:cxn modelId="{5A2CB1C7-DF63-4807-8649-7261D88F7744}" type="presParOf" srcId="{20020339-1E53-414D-BC80-7F729EA36057}" destId="{331ACA98-734B-4C87-8D1D-9A2B6B4EDB3C}" srcOrd="3" destOrd="0" presId="urn:microsoft.com/office/officeart/2008/layout/VerticalCurvedList"/>
    <dgm:cxn modelId="{8446F1A7-E845-4D13-AF29-7846F7846EC9}" type="presParOf" srcId="{16C3668C-0121-4E3B-8E07-DA4AF2DD9B10}" destId="{BA9651B1-5EC8-4004-BA69-E521660F2214}" srcOrd="1" destOrd="0" presId="urn:microsoft.com/office/officeart/2008/layout/VerticalCurvedList"/>
    <dgm:cxn modelId="{7322E46B-A88B-41C2-89F8-E312B328B1B0}" type="presParOf" srcId="{16C3668C-0121-4E3B-8E07-DA4AF2DD9B10}" destId="{B6153789-09AB-4CEF-991C-6B0F2987FB02}" srcOrd="2" destOrd="0" presId="urn:microsoft.com/office/officeart/2008/layout/VerticalCurvedList"/>
    <dgm:cxn modelId="{B9BDAAA5-B7DF-4A9D-A0DA-386B1F152F76}" type="presParOf" srcId="{B6153789-09AB-4CEF-991C-6B0F2987FB02}" destId="{13A7E040-0C8B-4BDC-84CC-6A9C1248B39A}" srcOrd="0" destOrd="0" presId="urn:microsoft.com/office/officeart/2008/layout/VerticalCurvedList"/>
    <dgm:cxn modelId="{0A5CC110-13BC-404C-9BA4-9DDF25DAD3CC}" type="presParOf" srcId="{16C3668C-0121-4E3B-8E07-DA4AF2DD9B10}" destId="{3E374181-C417-4755-B6D7-B21EBB76532D}" srcOrd="3" destOrd="0" presId="urn:microsoft.com/office/officeart/2008/layout/VerticalCurvedList"/>
    <dgm:cxn modelId="{B0137141-A60A-4EFF-AA14-71A1B51F50A2}" type="presParOf" srcId="{16C3668C-0121-4E3B-8E07-DA4AF2DD9B10}" destId="{C42D1416-6264-48D3-AF10-6E5496DB7C7C}" srcOrd="4" destOrd="0" presId="urn:microsoft.com/office/officeart/2008/layout/VerticalCurvedList"/>
    <dgm:cxn modelId="{3CF53CD4-A159-4957-B661-943629F058EC}" type="presParOf" srcId="{C42D1416-6264-48D3-AF10-6E5496DB7C7C}" destId="{E7319C54-217E-42AE-B456-64FB58AE4620}" srcOrd="0" destOrd="0" presId="urn:microsoft.com/office/officeart/2008/layout/VerticalCurvedList"/>
    <dgm:cxn modelId="{048F327C-0449-4165-AD33-E8ADE25B8230}" type="presParOf" srcId="{16C3668C-0121-4E3B-8E07-DA4AF2DD9B10}" destId="{EFEA67C8-62B5-4B41-AB8D-5CCFB5B77B59}" srcOrd="5" destOrd="0" presId="urn:microsoft.com/office/officeart/2008/layout/VerticalCurvedList"/>
    <dgm:cxn modelId="{7460EFDC-3555-457D-9CB6-8CFDA96817E8}" type="presParOf" srcId="{16C3668C-0121-4E3B-8E07-DA4AF2DD9B10}" destId="{434BF874-3F40-4AB3-9131-9E94FA50DF75}" srcOrd="6" destOrd="0" presId="urn:microsoft.com/office/officeart/2008/layout/VerticalCurvedList"/>
    <dgm:cxn modelId="{9D374807-CED0-445A-86BD-46AE11E7A324}" type="presParOf" srcId="{434BF874-3F40-4AB3-9131-9E94FA50DF75}" destId="{307C4E3C-4B9A-4BE2-B401-326B74D340E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6CC69F8-0B0C-4E31-901F-D340A707A851}"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CA"/>
        </a:p>
      </dgm:t>
    </dgm:pt>
    <dgm:pt modelId="{F2DB9CC9-CF33-4C19-90EE-21D3D6656D9F}">
      <dgm:prSet phldrT="[Text]" phldr="0" custT="1"/>
      <dgm:spPr/>
      <dgm:t>
        <a:bodyPr/>
        <a:lstStyle/>
        <a:p>
          <a:r>
            <a:rPr lang="en-CA" sz="1800"/>
            <a:t>Full Deterministic</a:t>
          </a:r>
        </a:p>
      </dgm:t>
    </dgm:pt>
    <dgm:pt modelId="{A103882F-BAF7-40D9-831B-5E9DD2112BEC}" type="parTrans" cxnId="{95BC8CF6-4D5B-4FDF-B755-C0989C0F6239}">
      <dgm:prSet/>
      <dgm:spPr/>
      <dgm:t>
        <a:bodyPr/>
        <a:lstStyle/>
        <a:p>
          <a:endParaRPr lang="en-CA" sz="1600"/>
        </a:p>
      </dgm:t>
    </dgm:pt>
    <dgm:pt modelId="{A25B9AB6-34AB-4005-BB5B-A08163D9D41B}" type="sibTrans" cxnId="{95BC8CF6-4D5B-4FDF-B755-C0989C0F6239}">
      <dgm:prSet/>
      <dgm:spPr/>
      <dgm:t>
        <a:bodyPr/>
        <a:lstStyle/>
        <a:p>
          <a:endParaRPr lang="en-CA" sz="1600"/>
        </a:p>
      </dgm:t>
    </dgm:pt>
    <dgm:pt modelId="{E23CCB63-5D45-4FCE-BF5D-B72A0039E900}">
      <dgm:prSet phldrT="[Text]" phldr="0" custT="1"/>
      <dgm:spPr/>
      <dgm:t>
        <a:bodyPr/>
        <a:lstStyle/>
        <a:p>
          <a:r>
            <a:rPr lang="en-CA" sz="1800"/>
            <a:t>Hybrid AI + Deterministic</a:t>
          </a:r>
        </a:p>
      </dgm:t>
    </dgm:pt>
    <dgm:pt modelId="{248F700C-FD21-4B61-BCCA-CC97F99B4364}" type="parTrans" cxnId="{C698B4B9-1C82-4831-B8D0-0D5F5FF02975}">
      <dgm:prSet/>
      <dgm:spPr/>
      <dgm:t>
        <a:bodyPr/>
        <a:lstStyle/>
        <a:p>
          <a:endParaRPr lang="en-CA" sz="1600"/>
        </a:p>
      </dgm:t>
    </dgm:pt>
    <dgm:pt modelId="{25843FCB-BA77-439A-BEA2-6A060B86BB7B}" type="sibTrans" cxnId="{C698B4B9-1C82-4831-B8D0-0D5F5FF02975}">
      <dgm:prSet/>
      <dgm:spPr/>
      <dgm:t>
        <a:bodyPr/>
        <a:lstStyle/>
        <a:p>
          <a:endParaRPr lang="en-CA" sz="1600"/>
        </a:p>
      </dgm:t>
    </dgm:pt>
    <dgm:pt modelId="{1C1356B4-A3DB-43F2-AE7F-AFA0D27D9995}">
      <dgm:prSet phldrT="[Text]" phldr="0" custT="1"/>
      <dgm:spPr/>
      <dgm:t>
        <a:bodyPr/>
        <a:lstStyle/>
        <a:p>
          <a:r>
            <a:rPr lang="en-CA" sz="1800"/>
            <a:t>AI Orchestrator</a:t>
          </a:r>
        </a:p>
      </dgm:t>
    </dgm:pt>
    <dgm:pt modelId="{6FF5472F-C3D2-460A-B223-A473570FF855}" type="parTrans" cxnId="{6BFE87A5-189A-4570-AB89-C2C2428023F6}">
      <dgm:prSet/>
      <dgm:spPr/>
      <dgm:t>
        <a:bodyPr/>
        <a:lstStyle/>
        <a:p>
          <a:endParaRPr lang="en-CA" sz="1600"/>
        </a:p>
      </dgm:t>
    </dgm:pt>
    <dgm:pt modelId="{9EE0E84C-071D-407D-A040-3694023108CC}" type="sibTrans" cxnId="{6BFE87A5-189A-4570-AB89-C2C2428023F6}">
      <dgm:prSet/>
      <dgm:spPr/>
      <dgm:t>
        <a:bodyPr/>
        <a:lstStyle/>
        <a:p>
          <a:endParaRPr lang="en-CA" sz="1600"/>
        </a:p>
      </dgm:t>
    </dgm:pt>
    <dgm:pt modelId="{6C8FA3BC-4F2D-419C-8C23-D1C148CD7B28}" type="pres">
      <dgm:prSet presAssocID="{06CC69F8-0B0C-4E31-901F-D340A707A851}" presName="Name0" presStyleCnt="0">
        <dgm:presLayoutVars>
          <dgm:chMax val="7"/>
          <dgm:chPref val="7"/>
          <dgm:dir/>
        </dgm:presLayoutVars>
      </dgm:prSet>
      <dgm:spPr/>
    </dgm:pt>
    <dgm:pt modelId="{16C3668C-0121-4E3B-8E07-DA4AF2DD9B10}" type="pres">
      <dgm:prSet presAssocID="{06CC69F8-0B0C-4E31-901F-D340A707A851}" presName="Name1" presStyleCnt="0"/>
      <dgm:spPr/>
    </dgm:pt>
    <dgm:pt modelId="{20020339-1E53-414D-BC80-7F729EA36057}" type="pres">
      <dgm:prSet presAssocID="{06CC69F8-0B0C-4E31-901F-D340A707A851}" presName="cycle" presStyleCnt="0"/>
      <dgm:spPr/>
    </dgm:pt>
    <dgm:pt modelId="{C8EB04E8-0679-4C40-A719-C394EB0F9FC8}" type="pres">
      <dgm:prSet presAssocID="{06CC69F8-0B0C-4E31-901F-D340A707A851}" presName="srcNode" presStyleLbl="node1" presStyleIdx="0" presStyleCnt="3"/>
      <dgm:spPr/>
    </dgm:pt>
    <dgm:pt modelId="{B7B6255B-2DD0-40F2-9645-B32E6C757181}" type="pres">
      <dgm:prSet presAssocID="{06CC69F8-0B0C-4E31-901F-D340A707A851}" presName="conn" presStyleLbl="parChTrans1D2" presStyleIdx="0" presStyleCnt="1"/>
      <dgm:spPr/>
    </dgm:pt>
    <dgm:pt modelId="{15BF31E3-DFC3-4089-91A0-352C0B7B3668}" type="pres">
      <dgm:prSet presAssocID="{06CC69F8-0B0C-4E31-901F-D340A707A851}" presName="extraNode" presStyleLbl="node1" presStyleIdx="0" presStyleCnt="3"/>
      <dgm:spPr/>
    </dgm:pt>
    <dgm:pt modelId="{331ACA98-734B-4C87-8D1D-9A2B6B4EDB3C}" type="pres">
      <dgm:prSet presAssocID="{06CC69F8-0B0C-4E31-901F-D340A707A851}" presName="dstNode" presStyleLbl="node1" presStyleIdx="0" presStyleCnt="3"/>
      <dgm:spPr/>
    </dgm:pt>
    <dgm:pt modelId="{BA9651B1-5EC8-4004-BA69-E521660F2214}" type="pres">
      <dgm:prSet presAssocID="{F2DB9CC9-CF33-4C19-90EE-21D3D6656D9F}" presName="text_1" presStyleLbl="node1" presStyleIdx="0" presStyleCnt="3">
        <dgm:presLayoutVars>
          <dgm:bulletEnabled val="1"/>
        </dgm:presLayoutVars>
      </dgm:prSet>
      <dgm:spPr/>
    </dgm:pt>
    <dgm:pt modelId="{B6153789-09AB-4CEF-991C-6B0F2987FB02}" type="pres">
      <dgm:prSet presAssocID="{F2DB9CC9-CF33-4C19-90EE-21D3D6656D9F}" presName="accent_1" presStyleCnt="0"/>
      <dgm:spPr/>
    </dgm:pt>
    <dgm:pt modelId="{13A7E040-0C8B-4BDC-84CC-6A9C1248B39A}" type="pres">
      <dgm:prSet presAssocID="{F2DB9CC9-CF33-4C19-90EE-21D3D6656D9F}" presName="accentRepeatNode" presStyleLbl="solidFgAcc1" presStyleIdx="0" presStyleCnt="3"/>
      <dgm:spPr/>
    </dgm:pt>
    <dgm:pt modelId="{3E374181-C417-4755-B6D7-B21EBB76532D}" type="pres">
      <dgm:prSet presAssocID="{E23CCB63-5D45-4FCE-BF5D-B72A0039E900}" presName="text_2" presStyleLbl="node1" presStyleIdx="1" presStyleCnt="3">
        <dgm:presLayoutVars>
          <dgm:bulletEnabled val="1"/>
        </dgm:presLayoutVars>
      </dgm:prSet>
      <dgm:spPr/>
    </dgm:pt>
    <dgm:pt modelId="{C42D1416-6264-48D3-AF10-6E5496DB7C7C}" type="pres">
      <dgm:prSet presAssocID="{E23CCB63-5D45-4FCE-BF5D-B72A0039E900}" presName="accent_2" presStyleCnt="0"/>
      <dgm:spPr/>
    </dgm:pt>
    <dgm:pt modelId="{E7319C54-217E-42AE-B456-64FB58AE4620}" type="pres">
      <dgm:prSet presAssocID="{E23CCB63-5D45-4FCE-BF5D-B72A0039E900}" presName="accentRepeatNode" presStyleLbl="solidFgAcc1" presStyleIdx="1" presStyleCnt="3"/>
      <dgm:spPr/>
    </dgm:pt>
    <dgm:pt modelId="{EFEA67C8-62B5-4B41-AB8D-5CCFB5B77B59}" type="pres">
      <dgm:prSet presAssocID="{1C1356B4-A3DB-43F2-AE7F-AFA0D27D9995}" presName="text_3" presStyleLbl="node1" presStyleIdx="2" presStyleCnt="3">
        <dgm:presLayoutVars>
          <dgm:bulletEnabled val="1"/>
        </dgm:presLayoutVars>
      </dgm:prSet>
      <dgm:spPr/>
    </dgm:pt>
    <dgm:pt modelId="{434BF874-3F40-4AB3-9131-9E94FA50DF75}" type="pres">
      <dgm:prSet presAssocID="{1C1356B4-A3DB-43F2-AE7F-AFA0D27D9995}" presName="accent_3" presStyleCnt="0"/>
      <dgm:spPr/>
    </dgm:pt>
    <dgm:pt modelId="{307C4E3C-4B9A-4BE2-B401-326B74D340E7}" type="pres">
      <dgm:prSet presAssocID="{1C1356B4-A3DB-43F2-AE7F-AFA0D27D9995}" presName="accentRepeatNode" presStyleLbl="solidFgAcc1" presStyleIdx="2" presStyleCnt="3"/>
      <dgm:spPr/>
    </dgm:pt>
  </dgm:ptLst>
  <dgm:cxnLst>
    <dgm:cxn modelId="{6E3F2F12-C05D-43FB-9757-52E9D999DF1D}" type="presOf" srcId="{1C1356B4-A3DB-43F2-AE7F-AFA0D27D9995}" destId="{EFEA67C8-62B5-4B41-AB8D-5CCFB5B77B59}" srcOrd="0" destOrd="0" presId="urn:microsoft.com/office/officeart/2008/layout/VerticalCurvedList"/>
    <dgm:cxn modelId="{AC89B626-416D-4718-8964-AF70BEEE57E8}" type="presOf" srcId="{06CC69F8-0B0C-4E31-901F-D340A707A851}" destId="{6C8FA3BC-4F2D-419C-8C23-D1C148CD7B28}" srcOrd="0" destOrd="0" presId="urn:microsoft.com/office/officeart/2008/layout/VerticalCurvedList"/>
    <dgm:cxn modelId="{6BFE87A5-189A-4570-AB89-C2C2428023F6}" srcId="{06CC69F8-0B0C-4E31-901F-D340A707A851}" destId="{1C1356B4-A3DB-43F2-AE7F-AFA0D27D9995}" srcOrd="2" destOrd="0" parTransId="{6FF5472F-C3D2-460A-B223-A473570FF855}" sibTransId="{9EE0E84C-071D-407D-A040-3694023108CC}"/>
    <dgm:cxn modelId="{C698B4B9-1C82-4831-B8D0-0D5F5FF02975}" srcId="{06CC69F8-0B0C-4E31-901F-D340A707A851}" destId="{E23CCB63-5D45-4FCE-BF5D-B72A0039E900}" srcOrd="1" destOrd="0" parTransId="{248F700C-FD21-4B61-BCCA-CC97F99B4364}" sibTransId="{25843FCB-BA77-439A-BEA2-6A060B86BB7B}"/>
    <dgm:cxn modelId="{E3040AD3-1BD3-4FCF-BF16-CE2CCAA6B00B}" type="presOf" srcId="{A25B9AB6-34AB-4005-BB5B-A08163D9D41B}" destId="{B7B6255B-2DD0-40F2-9645-B32E6C757181}" srcOrd="0" destOrd="0" presId="urn:microsoft.com/office/officeart/2008/layout/VerticalCurvedList"/>
    <dgm:cxn modelId="{95BC8CF6-4D5B-4FDF-B755-C0989C0F6239}" srcId="{06CC69F8-0B0C-4E31-901F-D340A707A851}" destId="{F2DB9CC9-CF33-4C19-90EE-21D3D6656D9F}" srcOrd="0" destOrd="0" parTransId="{A103882F-BAF7-40D9-831B-5E9DD2112BEC}" sibTransId="{A25B9AB6-34AB-4005-BB5B-A08163D9D41B}"/>
    <dgm:cxn modelId="{A61DB7FB-299F-4458-8C1D-56DC2D9A935B}" type="presOf" srcId="{E23CCB63-5D45-4FCE-BF5D-B72A0039E900}" destId="{3E374181-C417-4755-B6D7-B21EBB76532D}" srcOrd="0" destOrd="0" presId="urn:microsoft.com/office/officeart/2008/layout/VerticalCurvedList"/>
    <dgm:cxn modelId="{82A151FF-252E-49AE-965F-FF6AEC37E461}" type="presOf" srcId="{F2DB9CC9-CF33-4C19-90EE-21D3D6656D9F}" destId="{BA9651B1-5EC8-4004-BA69-E521660F2214}" srcOrd="0" destOrd="0" presId="urn:microsoft.com/office/officeart/2008/layout/VerticalCurvedList"/>
    <dgm:cxn modelId="{CE3265E9-81ED-48E3-9B06-7E4DB1D13D5E}" type="presParOf" srcId="{6C8FA3BC-4F2D-419C-8C23-D1C148CD7B28}" destId="{16C3668C-0121-4E3B-8E07-DA4AF2DD9B10}" srcOrd="0" destOrd="0" presId="urn:microsoft.com/office/officeart/2008/layout/VerticalCurvedList"/>
    <dgm:cxn modelId="{D07E244E-5088-422E-8B25-AC75EA4475E7}" type="presParOf" srcId="{16C3668C-0121-4E3B-8E07-DA4AF2DD9B10}" destId="{20020339-1E53-414D-BC80-7F729EA36057}" srcOrd="0" destOrd="0" presId="urn:microsoft.com/office/officeart/2008/layout/VerticalCurvedList"/>
    <dgm:cxn modelId="{65BEC4C1-EAFB-4225-A06B-D73F157C3BEB}" type="presParOf" srcId="{20020339-1E53-414D-BC80-7F729EA36057}" destId="{C8EB04E8-0679-4C40-A719-C394EB0F9FC8}" srcOrd="0" destOrd="0" presId="urn:microsoft.com/office/officeart/2008/layout/VerticalCurvedList"/>
    <dgm:cxn modelId="{F3BF7711-ACAE-4337-924D-8919F76D5655}" type="presParOf" srcId="{20020339-1E53-414D-BC80-7F729EA36057}" destId="{B7B6255B-2DD0-40F2-9645-B32E6C757181}" srcOrd="1" destOrd="0" presId="urn:microsoft.com/office/officeart/2008/layout/VerticalCurvedList"/>
    <dgm:cxn modelId="{51C7B20B-53A3-46E9-9125-189845F24294}" type="presParOf" srcId="{20020339-1E53-414D-BC80-7F729EA36057}" destId="{15BF31E3-DFC3-4089-91A0-352C0B7B3668}" srcOrd="2" destOrd="0" presId="urn:microsoft.com/office/officeart/2008/layout/VerticalCurvedList"/>
    <dgm:cxn modelId="{5A2CB1C7-DF63-4807-8649-7261D88F7744}" type="presParOf" srcId="{20020339-1E53-414D-BC80-7F729EA36057}" destId="{331ACA98-734B-4C87-8D1D-9A2B6B4EDB3C}" srcOrd="3" destOrd="0" presId="urn:microsoft.com/office/officeart/2008/layout/VerticalCurvedList"/>
    <dgm:cxn modelId="{8446F1A7-E845-4D13-AF29-7846F7846EC9}" type="presParOf" srcId="{16C3668C-0121-4E3B-8E07-DA4AF2DD9B10}" destId="{BA9651B1-5EC8-4004-BA69-E521660F2214}" srcOrd="1" destOrd="0" presId="urn:microsoft.com/office/officeart/2008/layout/VerticalCurvedList"/>
    <dgm:cxn modelId="{7322E46B-A88B-41C2-89F8-E312B328B1B0}" type="presParOf" srcId="{16C3668C-0121-4E3B-8E07-DA4AF2DD9B10}" destId="{B6153789-09AB-4CEF-991C-6B0F2987FB02}" srcOrd="2" destOrd="0" presId="urn:microsoft.com/office/officeart/2008/layout/VerticalCurvedList"/>
    <dgm:cxn modelId="{B9BDAAA5-B7DF-4A9D-A0DA-386B1F152F76}" type="presParOf" srcId="{B6153789-09AB-4CEF-991C-6B0F2987FB02}" destId="{13A7E040-0C8B-4BDC-84CC-6A9C1248B39A}" srcOrd="0" destOrd="0" presId="urn:microsoft.com/office/officeart/2008/layout/VerticalCurvedList"/>
    <dgm:cxn modelId="{0A5CC110-13BC-404C-9BA4-9DDF25DAD3CC}" type="presParOf" srcId="{16C3668C-0121-4E3B-8E07-DA4AF2DD9B10}" destId="{3E374181-C417-4755-B6D7-B21EBB76532D}" srcOrd="3" destOrd="0" presId="urn:microsoft.com/office/officeart/2008/layout/VerticalCurvedList"/>
    <dgm:cxn modelId="{B0137141-A60A-4EFF-AA14-71A1B51F50A2}" type="presParOf" srcId="{16C3668C-0121-4E3B-8E07-DA4AF2DD9B10}" destId="{C42D1416-6264-48D3-AF10-6E5496DB7C7C}" srcOrd="4" destOrd="0" presId="urn:microsoft.com/office/officeart/2008/layout/VerticalCurvedList"/>
    <dgm:cxn modelId="{3CF53CD4-A159-4957-B661-943629F058EC}" type="presParOf" srcId="{C42D1416-6264-48D3-AF10-6E5496DB7C7C}" destId="{E7319C54-217E-42AE-B456-64FB58AE4620}" srcOrd="0" destOrd="0" presId="urn:microsoft.com/office/officeart/2008/layout/VerticalCurvedList"/>
    <dgm:cxn modelId="{048F327C-0449-4165-AD33-E8ADE25B8230}" type="presParOf" srcId="{16C3668C-0121-4E3B-8E07-DA4AF2DD9B10}" destId="{EFEA67C8-62B5-4B41-AB8D-5CCFB5B77B59}" srcOrd="5" destOrd="0" presId="urn:microsoft.com/office/officeart/2008/layout/VerticalCurvedList"/>
    <dgm:cxn modelId="{7460EFDC-3555-457D-9CB6-8CFDA96817E8}" type="presParOf" srcId="{16C3668C-0121-4E3B-8E07-DA4AF2DD9B10}" destId="{434BF874-3F40-4AB3-9131-9E94FA50DF75}" srcOrd="6" destOrd="0" presId="urn:microsoft.com/office/officeart/2008/layout/VerticalCurvedList"/>
    <dgm:cxn modelId="{9D374807-CED0-445A-86BD-46AE11E7A324}" type="presParOf" srcId="{434BF874-3F40-4AB3-9131-9E94FA50DF75}" destId="{307C4E3C-4B9A-4BE2-B401-326B74D340E7}" srcOrd="0" destOrd="0" presId="urn:microsoft.com/office/officeart/2008/layout/VerticalCurv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6CC69F8-0B0C-4E31-901F-D340A707A851}" type="doc">
      <dgm:prSet loTypeId="urn:microsoft.com/office/officeart/2008/layout/VerticalCurvedList" loCatId="list" qsTypeId="urn:microsoft.com/office/officeart/2005/8/quickstyle/simple1" qsCatId="simple" csTypeId="urn:microsoft.com/office/officeart/2005/8/colors/accent2_5" csCatId="accent2" phldr="1"/>
      <dgm:spPr/>
      <dgm:t>
        <a:bodyPr/>
        <a:lstStyle/>
        <a:p>
          <a:endParaRPr lang="en-CA"/>
        </a:p>
      </dgm:t>
    </dgm:pt>
    <dgm:pt modelId="{F2DB9CC9-CF33-4C19-90EE-21D3D6656D9F}">
      <dgm:prSet phldrT="[Text]" phldr="0" custT="1"/>
      <dgm:spPr>
        <a:solidFill>
          <a:srgbClr val="07641D">
            <a:alpha val="90000"/>
          </a:srgbClr>
        </a:solidFill>
      </dgm:spPr>
      <dgm:t>
        <a:bodyPr/>
        <a:lstStyle/>
        <a:p>
          <a:r>
            <a:rPr lang="en-CA" sz="1800"/>
            <a:t>Input Understanding</a:t>
          </a:r>
        </a:p>
      </dgm:t>
    </dgm:pt>
    <dgm:pt modelId="{A103882F-BAF7-40D9-831B-5E9DD2112BEC}" type="parTrans" cxnId="{95BC8CF6-4D5B-4FDF-B755-C0989C0F6239}">
      <dgm:prSet/>
      <dgm:spPr/>
      <dgm:t>
        <a:bodyPr/>
        <a:lstStyle/>
        <a:p>
          <a:endParaRPr lang="en-CA" sz="1600"/>
        </a:p>
      </dgm:t>
    </dgm:pt>
    <dgm:pt modelId="{A25B9AB6-34AB-4005-BB5B-A08163D9D41B}" type="sibTrans" cxnId="{95BC8CF6-4D5B-4FDF-B755-C0989C0F6239}">
      <dgm:prSet/>
      <dgm:spPr/>
      <dgm:t>
        <a:bodyPr/>
        <a:lstStyle/>
        <a:p>
          <a:endParaRPr lang="en-CA" sz="1600"/>
        </a:p>
      </dgm:t>
    </dgm:pt>
    <dgm:pt modelId="{E23CCB63-5D45-4FCE-BF5D-B72A0039E900}">
      <dgm:prSet phldrT="[Text]" phldr="0" custT="1"/>
      <dgm:spPr>
        <a:solidFill>
          <a:srgbClr val="07641D"/>
        </a:solidFill>
      </dgm:spPr>
      <dgm:t>
        <a:bodyPr/>
        <a:lstStyle/>
        <a:p>
          <a:r>
            <a:rPr lang="en-CA" sz="1800"/>
            <a:t>Outputs</a:t>
          </a:r>
        </a:p>
      </dgm:t>
    </dgm:pt>
    <dgm:pt modelId="{248F700C-FD21-4B61-BCCA-CC97F99B4364}" type="parTrans" cxnId="{C698B4B9-1C82-4831-B8D0-0D5F5FF02975}">
      <dgm:prSet/>
      <dgm:spPr/>
      <dgm:t>
        <a:bodyPr/>
        <a:lstStyle/>
        <a:p>
          <a:endParaRPr lang="en-CA" sz="1600"/>
        </a:p>
      </dgm:t>
    </dgm:pt>
    <dgm:pt modelId="{25843FCB-BA77-439A-BEA2-6A060B86BB7B}" type="sibTrans" cxnId="{C698B4B9-1C82-4831-B8D0-0D5F5FF02975}">
      <dgm:prSet/>
      <dgm:spPr/>
      <dgm:t>
        <a:bodyPr/>
        <a:lstStyle/>
        <a:p>
          <a:endParaRPr lang="en-CA" sz="1600"/>
        </a:p>
      </dgm:t>
    </dgm:pt>
    <dgm:pt modelId="{1C1356B4-A3DB-43F2-AE7F-AFA0D27D9995}">
      <dgm:prSet phldrT="[Text]" phldr="0" custT="1"/>
      <dgm:spPr>
        <a:solidFill>
          <a:srgbClr val="07641D"/>
        </a:solidFill>
      </dgm:spPr>
      <dgm:t>
        <a:bodyPr/>
        <a:lstStyle/>
        <a:p>
          <a:r>
            <a:rPr lang="en-CA" sz="1800"/>
            <a:t>Business Processes</a:t>
          </a:r>
        </a:p>
      </dgm:t>
    </dgm:pt>
    <dgm:pt modelId="{6FF5472F-C3D2-460A-B223-A473570FF855}" type="parTrans" cxnId="{6BFE87A5-189A-4570-AB89-C2C2428023F6}">
      <dgm:prSet/>
      <dgm:spPr/>
      <dgm:t>
        <a:bodyPr/>
        <a:lstStyle/>
        <a:p>
          <a:endParaRPr lang="en-CA" sz="1600"/>
        </a:p>
      </dgm:t>
    </dgm:pt>
    <dgm:pt modelId="{9EE0E84C-071D-407D-A040-3694023108CC}" type="sibTrans" cxnId="{6BFE87A5-189A-4570-AB89-C2C2428023F6}">
      <dgm:prSet/>
      <dgm:spPr/>
      <dgm:t>
        <a:bodyPr/>
        <a:lstStyle/>
        <a:p>
          <a:endParaRPr lang="en-CA" sz="1600"/>
        </a:p>
      </dgm:t>
    </dgm:pt>
    <dgm:pt modelId="{6C8FA3BC-4F2D-419C-8C23-D1C148CD7B28}" type="pres">
      <dgm:prSet presAssocID="{06CC69F8-0B0C-4E31-901F-D340A707A851}" presName="Name0" presStyleCnt="0">
        <dgm:presLayoutVars>
          <dgm:chMax val="7"/>
          <dgm:chPref val="7"/>
          <dgm:dir/>
        </dgm:presLayoutVars>
      </dgm:prSet>
      <dgm:spPr/>
    </dgm:pt>
    <dgm:pt modelId="{16C3668C-0121-4E3B-8E07-DA4AF2DD9B10}" type="pres">
      <dgm:prSet presAssocID="{06CC69F8-0B0C-4E31-901F-D340A707A851}" presName="Name1" presStyleCnt="0"/>
      <dgm:spPr/>
    </dgm:pt>
    <dgm:pt modelId="{20020339-1E53-414D-BC80-7F729EA36057}" type="pres">
      <dgm:prSet presAssocID="{06CC69F8-0B0C-4E31-901F-D340A707A851}" presName="cycle" presStyleCnt="0"/>
      <dgm:spPr/>
    </dgm:pt>
    <dgm:pt modelId="{C8EB04E8-0679-4C40-A719-C394EB0F9FC8}" type="pres">
      <dgm:prSet presAssocID="{06CC69F8-0B0C-4E31-901F-D340A707A851}" presName="srcNode" presStyleLbl="node1" presStyleIdx="0" presStyleCnt="3"/>
      <dgm:spPr/>
    </dgm:pt>
    <dgm:pt modelId="{B7B6255B-2DD0-40F2-9645-B32E6C757181}" type="pres">
      <dgm:prSet presAssocID="{06CC69F8-0B0C-4E31-901F-D340A707A851}" presName="conn" presStyleLbl="parChTrans1D2" presStyleIdx="0" presStyleCnt="1"/>
      <dgm:spPr/>
    </dgm:pt>
    <dgm:pt modelId="{15BF31E3-DFC3-4089-91A0-352C0B7B3668}" type="pres">
      <dgm:prSet presAssocID="{06CC69F8-0B0C-4E31-901F-D340A707A851}" presName="extraNode" presStyleLbl="node1" presStyleIdx="0" presStyleCnt="3"/>
      <dgm:spPr/>
    </dgm:pt>
    <dgm:pt modelId="{331ACA98-734B-4C87-8D1D-9A2B6B4EDB3C}" type="pres">
      <dgm:prSet presAssocID="{06CC69F8-0B0C-4E31-901F-D340A707A851}" presName="dstNode" presStyleLbl="node1" presStyleIdx="0" presStyleCnt="3"/>
      <dgm:spPr/>
    </dgm:pt>
    <dgm:pt modelId="{BA9651B1-5EC8-4004-BA69-E521660F2214}" type="pres">
      <dgm:prSet presAssocID="{F2DB9CC9-CF33-4C19-90EE-21D3D6656D9F}" presName="text_1" presStyleLbl="node1" presStyleIdx="0" presStyleCnt="3">
        <dgm:presLayoutVars>
          <dgm:bulletEnabled val="1"/>
        </dgm:presLayoutVars>
      </dgm:prSet>
      <dgm:spPr/>
    </dgm:pt>
    <dgm:pt modelId="{B6153789-09AB-4CEF-991C-6B0F2987FB02}" type="pres">
      <dgm:prSet presAssocID="{F2DB9CC9-CF33-4C19-90EE-21D3D6656D9F}" presName="accent_1" presStyleCnt="0"/>
      <dgm:spPr/>
    </dgm:pt>
    <dgm:pt modelId="{13A7E040-0C8B-4BDC-84CC-6A9C1248B39A}" type="pres">
      <dgm:prSet presAssocID="{F2DB9CC9-CF33-4C19-90EE-21D3D6656D9F}" presName="accentRepeatNode" presStyleLbl="solidFgAcc1" presStyleIdx="0" presStyleCnt="3"/>
      <dgm:spPr/>
    </dgm:pt>
    <dgm:pt modelId="{3E374181-C417-4755-B6D7-B21EBB76532D}" type="pres">
      <dgm:prSet presAssocID="{E23CCB63-5D45-4FCE-BF5D-B72A0039E900}" presName="text_2" presStyleLbl="node1" presStyleIdx="1" presStyleCnt="3">
        <dgm:presLayoutVars>
          <dgm:bulletEnabled val="1"/>
        </dgm:presLayoutVars>
      </dgm:prSet>
      <dgm:spPr/>
    </dgm:pt>
    <dgm:pt modelId="{C42D1416-6264-48D3-AF10-6E5496DB7C7C}" type="pres">
      <dgm:prSet presAssocID="{E23CCB63-5D45-4FCE-BF5D-B72A0039E900}" presName="accent_2" presStyleCnt="0"/>
      <dgm:spPr/>
    </dgm:pt>
    <dgm:pt modelId="{E7319C54-217E-42AE-B456-64FB58AE4620}" type="pres">
      <dgm:prSet presAssocID="{E23CCB63-5D45-4FCE-BF5D-B72A0039E900}" presName="accentRepeatNode" presStyleLbl="solidFgAcc1" presStyleIdx="1" presStyleCnt="3"/>
      <dgm:spPr/>
    </dgm:pt>
    <dgm:pt modelId="{EFEA67C8-62B5-4B41-AB8D-5CCFB5B77B59}" type="pres">
      <dgm:prSet presAssocID="{1C1356B4-A3DB-43F2-AE7F-AFA0D27D9995}" presName="text_3" presStyleLbl="node1" presStyleIdx="2" presStyleCnt="3">
        <dgm:presLayoutVars>
          <dgm:bulletEnabled val="1"/>
        </dgm:presLayoutVars>
      </dgm:prSet>
      <dgm:spPr/>
    </dgm:pt>
    <dgm:pt modelId="{434BF874-3F40-4AB3-9131-9E94FA50DF75}" type="pres">
      <dgm:prSet presAssocID="{1C1356B4-A3DB-43F2-AE7F-AFA0D27D9995}" presName="accent_3" presStyleCnt="0"/>
      <dgm:spPr/>
    </dgm:pt>
    <dgm:pt modelId="{307C4E3C-4B9A-4BE2-B401-326B74D340E7}" type="pres">
      <dgm:prSet presAssocID="{1C1356B4-A3DB-43F2-AE7F-AFA0D27D9995}" presName="accentRepeatNode" presStyleLbl="solidFgAcc1" presStyleIdx="2" presStyleCnt="3"/>
      <dgm:spPr/>
    </dgm:pt>
  </dgm:ptLst>
  <dgm:cxnLst>
    <dgm:cxn modelId="{6E3F2F12-C05D-43FB-9757-52E9D999DF1D}" type="presOf" srcId="{1C1356B4-A3DB-43F2-AE7F-AFA0D27D9995}" destId="{EFEA67C8-62B5-4B41-AB8D-5CCFB5B77B59}" srcOrd="0" destOrd="0" presId="urn:microsoft.com/office/officeart/2008/layout/VerticalCurvedList"/>
    <dgm:cxn modelId="{AC89B626-416D-4718-8964-AF70BEEE57E8}" type="presOf" srcId="{06CC69F8-0B0C-4E31-901F-D340A707A851}" destId="{6C8FA3BC-4F2D-419C-8C23-D1C148CD7B28}" srcOrd="0" destOrd="0" presId="urn:microsoft.com/office/officeart/2008/layout/VerticalCurvedList"/>
    <dgm:cxn modelId="{6BFE87A5-189A-4570-AB89-C2C2428023F6}" srcId="{06CC69F8-0B0C-4E31-901F-D340A707A851}" destId="{1C1356B4-A3DB-43F2-AE7F-AFA0D27D9995}" srcOrd="2" destOrd="0" parTransId="{6FF5472F-C3D2-460A-B223-A473570FF855}" sibTransId="{9EE0E84C-071D-407D-A040-3694023108CC}"/>
    <dgm:cxn modelId="{C698B4B9-1C82-4831-B8D0-0D5F5FF02975}" srcId="{06CC69F8-0B0C-4E31-901F-D340A707A851}" destId="{E23CCB63-5D45-4FCE-BF5D-B72A0039E900}" srcOrd="1" destOrd="0" parTransId="{248F700C-FD21-4B61-BCCA-CC97F99B4364}" sibTransId="{25843FCB-BA77-439A-BEA2-6A060B86BB7B}"/>
    <dgm:cxn modelId="{E3040AD3-1BD3-4FCF-BF16-CE2CCAA6B00B}" type="presOf" srcId="{A25B9AB6-34AB-4005-BB5B-A08163D9D41B}" destId="{B7B6255B-2DD0-40F2-9645-B32E6C757181}" srcOrd="0" destOrd="0" presId="urn:microsoft.com/office/officeart/2008/layout/VerticalCurvedList"/>
    <dgm:cxn modelId="{95BC8CF6-4D5B-4FDF-B755-C0989C0F6239}" srcId="{06CC69F8-0B0C-4E31-901F-D340A707A851}" destId="{F2DB9CC9-CF33-4C19-90EE-21D3D6656D9F}" srcOrd="0" destOrd="0" parTransId="{A103882F-BAF7-40D9-831B-5E9DD2112BEC}" sibTransId="{A25B9AB6-34AB-4005-BB5B-A08163D9D41B}"/>
    <dgm:cxn modelId="{A61DB7FB-299F-4458-8C1D-56DC2D9A935B}" type="presOf" srcId="{E23CCB63-5D45-4FCE-BF5D-B72A0039E900}" destId="{3E374181-C417-4755-B6D7-B21EBB76532D}" srcOrd="0" destOrd="0" presId="urn:microsoft.com/office/officeart/2008/layout/VerticalCurvedList"/>
    <dgm:cxn modelId="{82A151FF-252E-49AE-965F-FF6AEC37E461}" type="presOf" srcId="{F2DB9CC9-CF33-4C19-90EE-21D3D6656D9F}" destId="{BA9651B1-5EC8-4004-BA69-E521660F2214}" srcOrd="0" destOrd="0" presId="urn:microsoft.com/office/officeart/2008/layout/VerticalCurvedList"/>
    <dgm:cxn modelId="{CE3265E9-81ED-48E3-9B06-7E4DB1D13D5E}" type="presParOf" srcId="{6C8FA3BC-4F2D-419C-8C23-D1C148CD7B28}" destId="{16C3668C-0121-4E3B-8E07-DA4AF2DD9B10}" srcOrd="0" destOrd="0" presId="urn:microsoft.com/office/officeart/2008/layout/VerticalCurvedList"/>
    <dgm:cxn modelId="{D07E244E-5088-422E-8B25-AC75EA4475E7}" type="presParOf" srcId="{16C3668C-0121-4E3B-8E07-DA4AF2DD9B10}" destId="{20020339-1E53-414D-BC80-7F729EA36057}" srcOrd="0" destOrd="0" presId="urn:microsoft.com/office/officeart/2008/layout/VerticalCurvedList"/>
    <dgm:cxn modelId="{65BEC4C1-EAFB-4225-A06B-D73F157C3BEB}" type="presParOf" srcId="{20020339-1E53-414D-BC80-7F729EA36057}" destId="{C8EB04E8-0679-4C40-A719-C394EB0F9FC8}" srcOrd="0" destOrd="0" presId="urn:microsoft.com/office/officeart/2008/layout/VerticalCurvedList"/>
    <dgm:cxn modelId="{F3BF7711-ACAE-4337-924D-8919F76D5655}" type="presParOf" srcId="{20020339-1E53-414D-BC80-7F729EA36057}" destId="{B7B6255B-2DD0-40F2-9645-B32E6C757181}" srcOrd="1" destOrd="0" presId="urn:microsoft.com/office/officeart/2008/layout/VerticalCurvedList"/>
    <dgm:cxn modelId="{51C7B20B-53A3-46E9-9125-189845F24294}" type="presParOf" srcId="{20020339-1E53-414D-BC80-7F729EA36057}" destId="{15BF31E3-DFC3-4089-91A0-352C0B7B3668}" srcOrd="2" destOrd="0" presId="urn:microsoft.com/office/officeart/2008/layout/VerticalCurvedList"/>
    <dgm:cxn modelId="{5A2CB1C7-DF63-4807-8649-7261D88F7744}" type="presParOf" srcId="{20020339-1E53-414D-BC80-7F729EA36057}" destId="{331ACA98-734B-4C87-8D1D-9A2B6B4EDB3C}" srcOrd="3" destOrd="0" presId="urn:microsoft.com/office/officeart/2008/layout/VerticalCurvedList"/>
    <dgm:cxn modelId="{8446F1A7-E845-4D13-AF29-7846F7846EC9}" type="presParOf" srcId="{16C3668C-0121-4E3B-8E07-DA4AF2DD9B10}" destId="{BA9651B1-5EC8-4004-BA69-E521660F2214}" srcOrd="1" destOrd="0" presId="urn:microsoft.com/office/officeart/2008/layout/VerticalCurvedList"/>
    <dgm:cxn modelId="{7322E46B-A88B-41C2-89F8-E312B328B1B0}" type="presParOf" srcId="{16C3668C-0121-4E3B-8E07-DA4AF2DD9B10}" destId="{B6153789-09AB-4CEF-991C-6B0F2987FB02}" srcOrd="2" destOrd="0" presId="urn:microsoft.com/office/officeart/2008/layout/VerticalCurvedList"/>
    <dgm:cxn modelId="{B9BDAAA5-B7DF-4A9D-A0DA-386B1F152F76}" type="presParOf" srcId="{B6153789-09AB-4CEF-991C-6B0F2987FB02}" destId="{13A7E040-0C8B-4BDC-84CC-6A9C1248B39A}" srcOrd="0" destOrd="0" presId="urn:microsoft.com/office/officeart/2008/layout/VerticalCurvedList"/>
    <dgm:cxn modelId="{0A5CC110-13BC-404C-9BA4-9DDF25DAD3CC}" type="presParOf" srcId="{16C3668C-0121-4E3B-8E07-DA4AF2DD9B10}" destId="{3E374181-C417-4755-B6D7-B21EBB76532D}" srcOrd="3" destOrd="0" presId="urn:microsoft.com/office/officeart/2008/layout/VerticalCurvedList"/>
    <dgm:cxn modelId="{B0137141-A60A-4EFF-AA14-71A1B51F50A2}" type="presParOf" srcId="{16C3668C-0121-4E3B-8E07-DA4AF2DD9B10}" destId="{C42D1416-6264-48D3-AF10-6E5496DB7C7C}" srcOrd="4" destOrd="0" presId="urn:microsoft.com/office/officeart/2008/layout/VerticalCurvedList"/>
    <dgm:cxn modelId="{3CF53CD4-A159-4957-B661-943629F058EC}" type="presParOf" srcId="{C42D1416-6264-48D3-AF10-6E5496DB7C7C}" destId="{E7319C54-217E-42AE-B456-64FB58AE4620}" srcOrd="0" destOrd="0" presId="urn:microsoft.com/office/officeart/2008/layout/VerticalCurvedList"/>
    <dgm:cxn modelId="{048F327C-0449-4165-AD33-E8ADE25B8230}" type="presParOf" srcId="{16C3668C-0121-4E3B-8E07-DA4AF2DD9B10}" destId="{EFEA67C8-62B5-4B41-AB8D-5CCFB5B77B59}" srcOrd="5" destOrd="0" presId="urn:microsoft.com/office/officeart/2008/layout/VerticalCurvedList"/>
    <dgm:cxn modelId="{7460EFDC-3555-457D-9CB6-8CFDA96817E8}" type="presParOf" srcId="{16C3668C-0121-4E3B-8E07-DA4AF2DD9B10}" destId="{434BF874-3F40-4AB3-9131-9E94FA50DF75}" srcOrd="6" destOrd="0" presId="urn:microsoft.com/office/officeart/2008/layout/VerticalCurvedList"/>
    <dgm:cxn modelId="{9D374807-CED0-445A-86BD-46AE11E7A324}" type="presParOf" srcId="{434BF874-3F40-4AB3-9131-9E94FA50DF75}" destId="{307C4E3C-4B9A-4BE2-B401-326B74D340E7}" srcOrd="0" destOrd="0" presId="urn:microsoft.com/office/officeart/2008/layout/VerticalCurvedLis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9352DA-564B-49E9-ADAB-7100CFF3267B}">
      <dsp:nvSpPr>
        <dsp:cNvPr id="0" name=""/>
        <dsp:cNvSpPr/>
      </dsp:nvSpPr>
      <dsp:spPr>
        <a:xfrm>
          <a:off x="4036" y="847326"/>
          <a:ext cx="11353364" cy="3179781"/>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t" anchorCtr="0">
          <a:noAutofit/>
        </a:bodyPr>
        <a:lstStyle/>
        <a:p>
          <a:pPr marL="0" lvl="0" indent="0" algn="l" defTabSz="1778000">
            <a:lnSpc>
              <a:spcPct val="90000"/>
            </a:lnSpc>
            <a:spcBef>
              <a:spcPct val="0"/>
            </a:spcBef>
            <a:spcAft>
              <a:spcPct val="35000"/>
            </a:spcAft>
            <a:buNone/>
          </a:pPr>
          <a:r>
            <a:rPr lang="en-CA" sz="4000" kern="1200"/>
            <a:t>Understanding the User</a:t>
          </a:r>
        </a:p>
        <a:p>
          <a:pPr marL="285750" lvl="1" indent="-285750" algn="l" defTabSz="1244600">
            <a:lnSpc>
              <a:spcPct val="90000"/>
            </a:lnSpc>
            <a:spcBef>
              <a:spcPct val="0"/>
            </a:spcBef>
            <a:spcAft>
              <a:spcPct val="15000"/>
            </a:spcAft>
            <a:buChar char="•"/>
          </a:pPr>
          <a:r>
            <a:rPr lang="en-CA" sz="2800" kern="1200"/>
            <a:t>Extracting meaning from natural language and other inputs.</a:t>
          </a:r>
        </a:p>
      </dsp:txBody>
      <dsp:txXfrm>
        <a:off x="97169" y="940459"/>
        <a:ext cx="11167098" cy="299351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B6255B-2DD0-40F2-9645-B32E6C757181}">
      <dsp:nvSpPr>
        <dsp:cNvPr id="0" name=""/>
        <dsp:cNvSpPr/>
      </dsp:nvSpPr>
      <dsp:spPr>
        <a:xfrm>
          <a:off x="-3433508" y="-527931"/>
          <a:ext cx="4093837" cy="4093837"/>
        </a:xfrm>
        <a:prstGeom prst="blockArc">
          <a:avLst>
            <a:gd name="adj1" fmla="val 18900000"/>
            <a:gd name="adj2" fmla="val 2700000"/>
            <a:gd name="adj3" fmla="val 528"/>
          </a:avLst>
        </a:prstGeom>
        <a:noFill/>
        <a:ln w="10795"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9651B1-5EC8-4004-BA69-E521660F2214}">
      <dsp:nvSpPr>
        <dsp:cNvPr id="0" name=""/>
        <dsp:cNvSpPr/>
      </dsp:nvSpPr>
      <dsp:spPr>
        <a:xfrm>
          <a:off x="424613" y="303797"/>
          <a:ext cx="2336290" cy="607594"/>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a:glow rad="304800">
            <a:schemeClr val="accent6">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40640" rIns="40640" bIns="40640" numCol="1" spcCol="1270" anchor="ctr" anchorCtr="0">
          <a:noAutofit/>
        </a:bodyPr>
        <a:lstStyle/>
        <a:p>
          <a:pPr marL="0" lvl="0" indent="0" algn="l" defTabSz="711200">
            <a:lnSpc>
              <a:spcPct val="90000"/>
            </a:lnSpc>
            <a:spcBef>
              <a:spcPct val="0"/>
            </a:spcBef>
            <a:spcAft>
              <a:spcPct val="35000"/>
            </a:spcAft>
            <a:buNone/>
          </a:pPr>
          <a:r>
            <a:rPr lang="en-CA" sz="1600" kern="1200"/>
            <a:t>Generative Orchestration</a:t>
          </a:r>
        </a:p>
      </dsp:txBody>
      <dsp:txXfrm>
        <a:off x="424613" y="303797"/>
        <a:ext cx="2336290" cy="607594"/>
      </dsp:txXfrm>
    </dsp:sp>
    <dsp:sp modelId="{13A7E040-0C8B-4BDC-84CC-6A9C1248B39A}">
      <dsp:nvSpPr>
        <dsp:cNvPr id="0" name=""/>
        <dsp:cNvSpPr/>
      </dsp:nvSpPr>
      <dsp:spPr>
        <a:xfrm>
          <a:off x="44866" y="227848"/>
          <a:ext cx="759493" cy="759493"/>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374181-C417-4755-B6D7-B21EBB76532D}">
      <dsp:nvSpPr>
        <dsp:cNvPr id="0" name=""/>
        <dsp:cNvSpPr/>
      </dsp:nvSpPr>
      <dsp:spPr>
        <a:xfrm>
          <a:off x="645473" y="1215189"/>
          <a:ext cx="2115429" cy="607594"/>
        </a:xfrm>
        <a:prstGeom prst="rect">
          <a:avLst/>
        </a:prstGeom>
        <a:solidFill>
          <a:schemeClr val="accent3">
            <a:hueOff val="0"/>
            <a:satOff val="0"/>
            <a:lumOff val="0"/>
            <a:alpha val="16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33020" rIns="33020" bIns="33020" numCol="1" spcCol="1270" anchor="ctr" anchorCtr="0">
          <a:noAutofit/>
        </a:bodyPr>
        <a:lstStyle/>
        <a:p>
          <a:pPr marL="0" lvl="0" indent="0" algn="l" defTabSz="577850">
            <a:lnSpc>
              <a:spcPct val="90000"/>
            </a:lnSpc>
            <a:spcBef>
              <a:spcPct val="0"/>
            </a:spcBef>
            <a:spcAft>
              <a:spcPct val="35000"/>
            </a:spcAft>
            <a:buNone/>
          </a:pPr>
          <a:r>
            <a:rPr lang="en-CA" sz="1300" kern="1200"/>
            <a:t>Knowledge (Generative Answers)</a:t>
          </a:r>
        </a:p>
      </dsp:txBody>
      <dsp:txXfrm>
        <a:off x="645473" y="1215189"/>
        <a:ext cx="2115429" cy="607594"/>
      </dsp:txXfrm>
    </dsp:sp>
    <dsp:sp modelId="{E7319C54-217E-42AE-B456-64FB58AE4620}">
      <dsp:nvSpPr>
        <dsp:cNvPr id="0" name=""/>
        <dsp:cNvSpPr/>
      </dsp:nvSpPr>
      <dsp:spPr>
        <a:xfrm>
          <a:off x="265727" y="1139240"/>
          <a:ext cx="759493" cy="759493"/>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FEA67C8-62B5-4B41-AB8D-5CCFB5B77B59}">
      <dsp:nvSpPr>
        <dsp:cNvPr id="0" name=""/>
        <dsp:cNvSpPr/>
      </dsp:nvSpPr>
      <dsp:spPr>
        <a:xfrm>
          <a:off x="424613" y="2126581"/>
          <a:ext cx="2336290" cy="607594"/>
        </a:xfrm>
        <a:prstGeom prst="rect">
          <a:avLst/>
        </a:prstGeom>
        <a:solidFill>
          <a:schemeClr val="accent3">
            <a:hueOff val="0"/>
            <a:satOff val="0"/>
            <a:lumOff val="0"/>
            <a:alpha val="16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33020" rIns="33020" bIns="33020" numCol="1" spcCol="1270" anchor="ctr" anchorCtr="0">
          <a:noAutofit/>
        </a:bodyPr>
        <a:lstStyle/>
        <a:p>
          <a:pPr marL="0" lvl="0" indent="0" algn="l" defTabSz="577850">
            <a:lnSpc>
              <a:spcPct val="90000"/>
            </a:lnSpc>
            <a:spcBef>
              <a:spcPct val="0"/>
            </a:spcBef>
            <a:spcAft>
              <a:spcPct val="35000"/>
            </a:spcAft>
            <a:buNone/>
          </a:pPr>
          <a:r>
            <a:rPr lang="en-CA" sz="1300" kern="1200"/>
            <a:t>AI Prompt Tool</a:t>
          </a:r>
        </a:p>
      </dsp:txBody>
      <dsp:txXfrm>
        <a:off x="424613" y="2126581"/>
        <a:ext cx="2336290" cy="607594"/>
      </dsp:txXfrm>
    </dsp:sp>
    <dsp:sp modelId="{307C4E3C-4B9A-4BE2-B401-326B74D340E7}">
      <dsp:nvSpPr>
        <dsp:cNvPr id="0" name=""/>
        <dsp:cNvSpPr/>
      </dsp:nvSpPr>
      <dsp:spPr>
        <a:xfrm>
          <a:off x="44866" y="2050632"/>
          <a:ext cx="759493" cy="759493"/>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B6255B-2DD0-40F2-9645-B32E6C757181}">
      <dsp:nvSpPr>
        <dsp:cNvPr id="0" name=""/>
        <dsp:cNvSpPr/>
      </dsp:nvSpPr>
      <dsp:spPr>
        <a:xfrm>
          <a:off x="-3433508" y="-527931"/>
          <a:ext cx="4093837" cy="4093837"/>
        </a:xfrm>
        <a:prstGeom prst="blockArc">
          <a:avLst>
            <a:gd name="adj1" fmla="val 18900000"/>
            <a:gd name="adj2" fmla="val 2700000"/>
            <a:gd name="adj3" fmla="val 528"/>
          </a:avLst>
        </a:prstGeom>
        <a:noFill/>
        <a:ln w="10795"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9651B1-5EC8-4004-BA69-E521660F2214}">
      <dsp:nvSpPr>
        <dsp:cNvPr id="0" name=""/>
        <dsp:cNvSpPr/>
      </dsp:nvSpPr>
      <dsp:spPr>
        <a:xfrm>
          <a:off x="424613" y="303797"/>
          <a:ext cx="2336290" cy="607594"/>
        </a:xfrm>
        <a:prstGeom prst="rect">
          <a:avLst/>
        </a:prstGeom>
        <a:solidFill>
          <a:srgbClr val="07641D">
            <a:alpha val="0"/>
          </a:srgb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Input Understanding</a:t>
          </a:r>
        </a:p>
      </dsp:txBody>
      <dsp:txXfrm>
        <a:off x="424613" y="303797"/>
        <a:ext cx="2336290" cy="607594"/>
      </dsp:txXfrm>
    </dsp:sp>
    <dsp:sp modelId="{13A7E040-0C8B-4BDC-84CC-6A9C1248B39A}">
      <dsp:nvSpPr>
        <dsp:cNvPr id="0" name=""/>
        <dsp:cNvSpPr/>
      </dsp:nvSpPr>
      <dsp:spPr>
        <a:xfrm>
          <a:off x="44866" y="227848"/>
          <a:ext cx="759493" cy="759493"/>
        </a:xfrm>
        <a:prstGeom prst="ellipse">
          <a:avLst/>
        </a:prstGeom>
        <a:solidFill>
          <a:schemeClr val="lt1">
            <a:hueOff val="0"/>
            <a:satOff val="0"/>
            <a:lumOff val="0"/>
            <a:alphaOff val="0"/>
          </a:schemeClr>
        </a:solidFill>
        <a:ln w="10795"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374181-C417-4755-B6D7-B21EBB76532D}">
      <dsp:nvSpPr>
        <dsp:cNvPr id="0" name=""/>
        <dsp:cNvSpPr/>
      </dsp:nvSpPr>
      <dsp:spPr>
        <a:xfrm>
          <a:off x="645473" y="1215189"/>
          <a:ext cx="2115429" cy="607594"/>
        </a:xfrm>
        <a:prstGeom prst="rect">
          <a:avLst/>
        </a:prstGeom>
        <a:solidFill>
          <a:srgbClr val="07641D">
            <a:alpha val="0"/>
          </a:srgb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Outputs</a:t>
          </a:r>
        </a:p>
      </dsp:txBody>
      <dsp:txXfrm>
        <a:off x="645473" y="1215189"/>
        <a:ext cx="2115429" cy="607594"/>
      </dsp:txXfrm>
    </dsp:sp>
    <dsp:sp modelId="{E7319C54-217E-42AE-B456-64FB58AE4620}">
      <dsp:nvSpPr>
        <dsp:cNvPr id="0" name=""/>
        <dsp:cNvSpPr/>
      </dsp:nvSpPr>
      <dsp:spPr>
        <a:xfrm>
          <a:off x="265727" y="1139240"/>
          <a:ext cx="759493" cy="759493"/>
        </a:xfrm>
        <a:prstGeom prst="ellipse">
          <a:avLst/>
        </a:prstGeom>
        <a:solidFill>
          <a:schemeClr val="lt1">
            <a:hueOff val="0"/>
            <a:satOff val="0"/>
            <a:lumOff val="0"/>
            <a:alphaOff val="0"/>
          </a:schemeClr>
        </a:solidFill>
        <a:ln w="10795" cap="flat" cmpd="sng" algn="ctr">
          <a:solidFill>
            <a:schemeClr val="accent2">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dsp:style>
    </dsp:sp>
    <dsp:sp modelId="{EFEA67C8-62B5-4B41-AB8D-5CCFB5B77B59}">
      <dsp:nvSpPr>
        <dsp:cNvPr id="0" name=""/>
        <dsp:cNvSpPr/>
      </dsp:nvSpPr>
      <dsp:spPr>
        <a:xfrm>
          <a:off x="424613" y="2126581"/>
          <a:ext cx="2336290" cy="607594"/>
        </a:xfrm>
        <a:prstGeom prst="rect">
          <a:avLst/>
        </a:prstGeom>
        <a:solidFill>
          <a:srgbClr val="07641D"/>
        </a:solidFill>
        <a:ln w="10795" cap="flat" cmpd="sng" algn="ctr">
          <a:solidFill>
            <a:schemeClr val="lt1">
              <a:hueOff val="0"/>
              <a:satOff val="0"/>
              <a:lumOff val="0"/>
              <a:alphaOff val="0"/>
            </a:schemeClr>
          </a:solidFill>
          <a:prstDash val="solid"/>
        </a:ln>
        <a:effectLst>
          <a:glow rad="342900">
            <a:schemeClr val="accent6">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Business Processes</a:t>
          </a:r>
        </a:p>
      </dsp:txBody>
      <dsp:txXfrm>
        <a:off x="424613" y="2126581"/>
        <a:ext cx="2336290" cy="607594"/>
      </dsp:txXfrm>
    </dsp:sp>
    <dsp:sp modelId="{307C4E3C-4B9A-4BE2-B401-326B74D340E7}">
      <dsp:nvSpPr>
        <dsp:cNvPr id="0" name=""/>
        <dsp:cNvSpPr/>
      </dsp:nvSpPr>
      <dsp:spPr>
        <a:xfrm>
          <a:off x="44866" y="2050632"/>
          <a:ext cx="759493" cy="759493"/>
        </a:xfrm>
        <a:prstGeom prst="ellipse">
          <a:avLst/>
        </a:prstGeom>
        <a:solidFill>
          <a:schemeClr val="lt1">
            <a:hueOff val="0"/>
            <a:satOff val="0"/>
            <a:lumOff val="0"/>
            <a:alphaOff val="0"/>
          </a:schemeClr>
        </a:solidFill>
        <a:ln w="10795" cap="flat" cmpd="sng" algn="ctr">
          <a:solidFill>
            <a:schemeClr val="accent2">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2B31F-54BC-4A07-9122-C91E27AAE9C6}">
      <dsp:nvSpPr>
        <dsp:cNvPr id="0" name=""/>
        <dsp:cNvSpPr/>
      </dsp:nvSpPr>
      <dsp:spPr>
        <a:xfrm>
          <a:off x="111" y="406127"/>
          <a:ext cx="3267399" cy="1261216"/>
        </a:xfrm>
        <a:prstGeom prst="chevron">
          <a:avLst>
            <a:gd name="adj" fmla="val 4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28575">
          <a:solidFill>
            <a:schemeClr val="bg1"/>
          </a:solidFill>
        </a:ln>
        <a:effectLst/>
      </dsp:spPr>
      <dsp:style>
        <a:lnRef idx="0">
          <a:scrgbClr r="0" g="0" b="0"/>
        </a:lnRef>
        <a:fillRef idx="3">
          <a:scrgbClr r="0" g="0" b="0"/>
        </a:fillRef>
        <a:effectRef idx="2">
          <a:scrgbClr r="0" g="0" b="0"/>
        </a:effectRef>
        <a:fontRef idx="minor">
          <a:schemeClr val="lt1"/>
        </a:fontRef>
      </dsp:style>
    </dsp:sp>
    <dsp:sp modelId="{1AFF4D4B-F7A1-4366-A1BA-33F1406439B0}">
      <dsp:nvSpPr>
        <dsp:cNvPr id="0" name=""/>
        <dsp:cNvSpPr/>
      </dsp:nvSpPr>
      <dsp:spPr>
        <a:xfrm>
          <a:off x="781787" y="646490"/>
          <a:ext cx="2139573" cy="1411099"/>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l" defTabSz="889000">
            <a:lnSpc>
              <a:spcPts val="1500"/>
            </a:lnSpc>
            <a:spcBef>
              <a:spcPts val="400"/>
            </a:spcBef>
            <a:spcAft>
              <a:spcPts val="0"/>
            </a:spcAft>
            <a:buNone/>
          </a:pPr>
          <a:r>
            <a:rPr lang="en-CA" sz="2000" kern="1200">
              <a:latin typeface="+mn-lt"/>
            </a:rPr>
            <a:t>Full Control</a:t>
          </a:r>
          <a:r>
            <a:rPr lang="en-CA" sz="1800" kern="1200">
              <a:latin typeface="+mn-lt"/>
            </a:rPr>
            <a:t>:</a:t>
          </a:r>
        </a:p>
        <a:p>
          <a:pPr marL="0" lvl="0" indent="0" algn="l" defTabSz="889000">
            <a:lnSpc>
              <a:spcPts val="1500"/>
            </a:lnSpc>
            <a:spcBef>
              <a:spcPts val="400"/>
            </a:spcBef>
            <a:spcAft>
              <a:spcPts val="0"/>
            </a:spcAft>
            <a:buNone/>
          </a:pPr>
          <a:endParaRPr lang="en-CA" sz="1800" kern="1200">
            <a:latin typeface="+mn-lt"/>
          </a:endParaRPr>
        </a:p>
        <a:p>
          <a:pPr marL="0" lvl="1" indent="-171450" algn="l" defTabSz="711200">
            <a:lnSpc>
              <a:spcPts val="1500"/>
            </a:lnSpc>
            <a:spcBef>
              <a:spcPts val="400"/>
            </a:spcBef>
            <a:spcAft>
              <a:spcPts val="0"/>
            </a:spcAft>
            <a:buChar char="•"/>
          </a:pPr>
          <a:r>
            <a:rPr lang="en-CA" sz="1600" kern="1200">
              <a:solidFill>
                <a:prstClr val="black">
                  <a:hueOff val="0"/>
                  <a:satOff val="0"/>
                  <a:lumOff val="0"/>
                  <a:alphaOff val="0"/>
                </a:prstClr>
              </a:solidFill>
              <a:latin typeface="+mn-lt"/>
              <a:ea typeface="+mn-ea"/>
              <a:cs typeface="+mn-cs"/>
            </a:rPr>
            <a:t>Question Node</a:t>
          </a:r>
        </a:p>
        <a:p>
          <a:pPr marL="0" lvl="1" indent="-171450" algn="l" defTabSz="711200">
            <a:lnSpc>
              <a:spcPts val="1500"/>
            </a:lnSpc>
            <a:spcBef>
              <a:spcPts val="400"/>
            </a:spcBef>
            <a:spcAft>
              <a:spcPts val="0"/>
            </a:spcAft>
            <a:buChar char="•"/>
          </a:pPr>
          <a:r>
            <a:rPr lang="en-CA" sz="1600" kern="1200">
              <a:solidFill>
                <a:prstClr val="black">
                  <a:hueOff val="0"/>
                  <a:satOff val="0"/>
                  <a:lumOff val="0"/>
                  <a:alphaOff val="0"/>
                </a:prstClr>
              </a:solidFill>
              <a:latin typeface="+mn-lt"/>
              <a:ea typeface="+mn-ea"/>
              <a:cs typeface="+mn-cs"/>
            </a:rPr>
            <a:t>Custom Entities </a:t>
          </a:r>
        </a:p>
        <a:p>
          <a:pPr marL="0" lvl="1" indent="-171450" algn="l" defTabSz="711200">
            <a:lnSpc>
              <a:spcPts val="1500"/>
            </a:lnSpc>
            <a:spcBef>
              <a:spcPts val="400"/>
            </a:spcBef>
            <a:spcAft>
              <a:spcPts val="0"/>
            </a:spcAft>
            <a:buChar char="•"/>
          </a:pPr>
          <a:r>
            <a:rPr lang="en-CA" sz="1600" kern="1200">
              <a:solidFill>
                <a:prstClr val="black">
                  <a:hueOff val="0"/>
                  <a:satOff val="0"/>
                  <a:lumOff val="0"/>
                  <a:alphaOff val="0"/>
                </a:prstClr>
              </a:solidFill>
              <a:latin typeface="+mn-lt"/>
              <a:ea typeface="+mn-ea"/>
              <a:cs typeface="+mn-cs"/>
            </a:rPr>
            <a:t>DTMF</a:t>
          </a:r>
        </a:p>
      </dsp:txBody>
      <dsp:txXfrm>
        <a:off x="823117" y="687820"/>
        <a:ext cx="2056913" cy="1328439"/>
      </dsp:txXfrm>
    </dsp:sp>
    <dsp:sp modelId="{B77410EC-4629-444C-A8D7-443395875C84}">
      <dsp:nvSpPr>
        <dsp:cNvPr id="0" name=""/>
        <dsp:cNvSpPr/>
      </dsp:nvSpPr>
      <dsp:spPr>
        <a:xfrm>
          <a:off x="3422425" y="351217"/>
          <a:ext cx="3267399" cy="1261216"/>
        </a:xfrm>
        <a:prstGeom prst="chevron">
          <a:avLst>
            <a:gd name="adj" fmla="val 40000"/>
          </a:avLst>
        </a:prstGeom>
        <a:gradFill rotWithShape="0">
          <a:gsLst>
            <a:gs pos="0">
              <a:schemeClr val="accent5">
                <a:hueOff val="-6076075"/>
                <a:satOff val="-413"/>
                <a:lumOff val="981"/>
                <a:alphaOff val="0"/>
                <a:satMod val="103000"/>
                <a:lumMod val="102000"/>
                <a:tint val="94000"/>
              </a:schemeClr>
            </a:gs>
            <a:gs pos="50000">
              <a:schemeClr val="accent5">
                <a:hueOff val="-6076075"/>
                <a:satOff val="-413"/>
                <a:lumOff val="981"/>
                <a:alphaOff val="0"/>
                <a:satMod val="110000"/>
                <a:lumMod val="100000"/>
                <a:shade val="100000"/>
              </a:schemeClr>
            </a:gs>
            <a:gs pos="100000">
              <a:schemeClr val="accent5">
                <a:hueOff val="-6076075"/>
                <a:satOff val="-413"/>
                <a:lumOff val="981"/>
                <a:alphaOff val="0"/>
                <a:lumMod val="99000"/>
                <a:satMod val="120000"/>
                <a:shade val="78000"/>
              </a:schemeClr>
            </a:gs>
          </a:gsLst>
          <a:lin ang="5400000" scaled="0"/>
        </a:gradFill>
        <a:ln w="28575">
          <a:solidFill>
            <a:schemeClr val="bg1"/>
          </a:solidFill>
        </a:ln>
        <a:effectLst/>
      </dsp:spPr>
      <dsp:style>
        <a:lnRef idx="0">
          <a:scrgbClr r="0" g="0" b="0"/>
        </a:lnRef>
        <a:fillRef idx="3">
          <a:scrgbClr r="0" g="0" b="0"/>
        </a:fillRef>
        <a:effectRef idx="2">
          <a:scrgbClr r="0" g="0" b="0"/>
        </a:effectRef>
        <a:fontRef idx="minor">
          <a:schemeClr val="lt1"/>
        </a:fontRef>
      </dsp:style>
    </dsp:sp>
    <dsp:sp modelId="{EC381FD0-810B-4C80-89A3-3E53FDD853C8}">
      <dsp:nvSpPr>
        <dsp:cNvPr id="0" name=""/>
        <dsp:cNvSpPr/>
      </dsp:nvSpPr>
      <dsp:spPr>
        <a:xfrm>
          <a:off x="4228492" y="481759"/>
          <a:ext cx="2889617" cy="1630740"/>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6076075"/>
              <a:satOff val="-413"/>
              <a:lumOff val="98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l" defTabSz="889000">
            <a:lnSpc>
              <a:spcPts val="1500"/>
            </a:lnSpc>
            <a:spcBef>
              <a:spcPts val="400"/>
            </a:spcBef>
            <a:spcAft>
              <a:spcPts val="0"/>
            </a:spcAft>
            <a:buNone/>
          </a:pPr>
          <a:r>
            <a:rPr lang="en-CA" sz="2000" kern="1200">
              <a:latin typeface="+mn-lt"/>
            </a:rPr>
            <a:t>Hybrid Control + AI</a:t>
          </a:r>
        </a:p>
        <a:p>
          <a:pPr marL="0" lvl="0" indent="0" algn="l" defTabSz="889000">
            <a:lnSpc>
              <a:spcPts val="1500"/>
            </a:lnSpc>
            <a:spcBef>
              <a:spcPts val="400"/>
            </a:spcBef>
            <a:spcAft>
              <a:spcPts val="0"/>
            </a:spcAft>
            <a:buNone/>
          </a:pPr>
          <a:endParaRPr lang="en-CA" sz="900" kern="1200">
            <a:latin typeface="+mn-lt"/>
          </a:endParaRPr>
        </a:p>
        <a:p>
          <a:pPr marL="0" lvl="1" indent="-171450" algn="l" defTabSz="711200">
            <a:lnSpc>
              <a:spcPts val="1500"/>
            </a:lnSpc>
            <a:spcBef>
              <a:spcPts val="400"/>
            </a:spcBef>
            <a:spcAft>
              <a:spcPts val="0"/>
            </a:spcAft>
            <a:buChar char="•"/>
          </a:pPr>
          <a:r>
            <a:rPr lang="en-CA" sz="1600" kern="1200">
              <a:latin typeface="+mn-lt"/>
            </a:rPr>
            <a:t>AI Prompts</a:t>
          </a:r>
          <a:endParaRPr lang="en-CA" sz="1800" kern="1200">
            <a:latin typeface="+mn-lt"/>
          </a:endParaRPr>
        </a:p>
        <a:p>
          <a:pPr marL="0" lvl="1" indent="-171450" algn="l" defTabSz="711200">
            <a:lnSpc>
              <a:spcPts val="1500"/>
            </a:lnSpc>
            <a:spcBef>
              <a:spcPts val="400"/>
            </a:spcBef>
            <a:spcAft>
              <a:spcPts val="0"/>
            </a:spcAft>
            <a:buChar char="•"/>
          </a:pPr>
          <a:r>
            <a:rPr lang="en-CA" sz="1600" kern="1200">
              <a:latin typeface="+mn-lt"/>
            </a:rPr>
            <a:t>Knowledge / Gen Answers</a:t>
          </a:r>
          <a:endParaRPr lang="en-CA" sz="1800" kern="1200">
            <a:latin typeface="+mn-lt"/>
          </a:endParaRPr>
        </a:p>
        <a:p>
          <a:pPr marL="0" lvl="1" indent="-171450" algn="l" defTabSz="711200">
            <a:lnSpc>
              <a:spcPts val="1500"/>
            </a:lnSpc>
            <a:spcBef>
              <a:spcPts val="400"/>
            </a:spcBef>
            <a:spcAft>
              <a:spcPts val="0"/>
            </a:spcAft>
            <a:buChar char="•"/>
          </a:pPr>
          <a:r>
            <a:rPr lang="en-CA" sz="1600" kern="1200">
              <a:solidFill>
                <a:prstClr val="black">
                  <a:hueOff val="0"/>
                  <a:satOff val="0"/>
                  <a:lumOff val="0"/>
                  <a:alphaOff val="0"/>
                </a:prstClr>
              </a:solidFill>
              <a:latin typeface="+mn-lt"/>
              <a:ea typeface="+mn-ea"/>
              <a:cs typeface="+mn-cs"/>
            </a:rPr>
            <a:t>RAG Modifications</a:t>
          </a:r>
        </a:p>
        <a:p>
          <a:pPr marL="0" lvl="1" indent="-171450" algn="l" defTabSz="711200">
            <a:lnSpc>
              <a:spcPts val="1500"/>
            </a:lnSpc>
            <a:spcBef>
              <a:spcPts val="400"/>
            </a:spcBef>
            <a:spcAft>
              <a:spcPts val="0"/>
            </a:spcAft>
            <a:buChar char="•"/>
          </a:pPr>
          <a:r>
            <a:rPr lang="en-CA" sz="1600" kern="1200">
              <a:solidFill>
                <a:prstClr val="black">
                  <a:hueOff val="0"/>
                  <a:satOff val="0"/>
                  <a:lumOff val="0"/>
                  <a:alphaOff val="0"/>
                </a:prstClr>
              </a:solidFill>
              <a:latin typeface="+mn-lt"/>
              <a:ea typeface="+mn-ea"/>
              <a:cs typeface="+mn-cs"/>
            </a:rPr>
            <a:t>Query rewrite with context</a:t>
          </a:r>
        </a:p>
      </dsp:txBody>
      <dsp:txXfrm>
        <a:off x="4276255" y="529522"/>
        <a:ext cx="2794091" cy="1535214"/>
      </dsp:txXfrm>
    </dsp:sp>
    <dsp:sp modelId="{0980BE4F-E569-4993-B454-75DDEA95E33F}">
      <dsp:nvSpPr>
        <dsp:cNvPr id="0" name=""/>
        <dsp:cNvSpPr/>
      </dsp:nvSpPr>
      <dsp:spPr>
        <a:xfrm>
          <a:off x="7219761" y="396996"/>
          <a:ext cx="3267399" cy="1261216"/>
        </a:xfrm>
        <a:prstGeom prst="chevron">
          <a:avLst>
            <a:gd name="adj" fmla="val 40000"/>
          </a:avLst>
        </a:prstGeom>
        <a:gradFill rotWithShape="0">
          <a:gsLst>
            <a:gs pos="0">
              <a:schemeClr val="accent5">
                <a:hueOff val="-12152150"/>
                <a:satOff val="-826"/>
                <a:lumOff val="1961"/>
                <a:alphaOff val="0"/>
                <a:satMod val="103000"/>
                <a:lumMod val="102000"/>
                <a:tint val="94000"/>
              </a:schemeClr>
            </a:gs>
            <a:gs pos="50000">
              <a:schemeClr val="accent5">
                <a:hueOff val="-12152150"/>
                <a:satOff val="-826"/>
                <a:lumOff val="1961"/>
                <a:alphaOff val="0"/>
                <a:satMod val="110000"/>
                <a:lumMod val="100000"/>
                <a:shade val="100000"/>
              </a:schemeClr>
            </a:gs>
            <a:gs pos="100000">
              <a:schemeClr val="accent5">
                <a:hueOff val="-12152150"/>
                <a:satOff val="-826"/>
                <a:lumOff val="1961"/>
                <a:alphaOff val="0"/>
                <a:lumMod val="99000"/>
                <a:satMod val="120000"/>
                <a:shade val="78000"/>
              </a:schemeClr>
            </a:gs>
          </a:gsLst>
          <a:lin ang="5400000" scaled="0"/>
        </a:gradFill>
        <a:ln w="28575">
          <a:solidFill>
            <a:schemeClr val="bg1"/>
          </a:solidFill>
        </a:ln>
        <a:effectLst/>
      </dsp:spPr>
      <dsp:style>
        <a:lnRef idx="0">
          <a:scrgbClr r="0" g="0" b="0"/>
        </a:lnRef>
        <a:fillRef idx="3">
          <a:scrgbClr r="0" g="0" b="0"/>
        </a:fillRef>
        <a:effectRef idx="2">
          <a:scrgbClr r="0" g="0" b="0"/>
        </a:effectRef>
        <a:fontRef idx="minor">
          <a:schemeClr val="lt1"/>
        </a:fontRef>
      </dsp:style>
    </dsp:sp>
    <dsp:sp modelId="{1D930E0A-5C1F-4DE9-BD6E-A7A3B023C170}">
      <dsp:nvSpPr>
        <dsp:cNvPr id="0" name=""/>
        <dsp:cNvSpPr/>
      </dsp:nvSpPr>
      <dsp:spPr>
        <a:xfrm>
          <a:off x="8185858" y="619096"/>
          <a:ext cx="2423874" cy="1447624"/>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12152150"/>
              <a:satOff val="-826"/>
              <a:lumOff val="1961"/>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l" defTabSz="889000">
            <a:lnSpc>
              <a:spcPts val="1500"/>
            </a:lnSpc>
            <a:spcBef>
              <a:spcPts val="400"/>
            </a:spcBef>
            <a:spcAft>
              <a:spcPts val="0"/>
            </a:spcAft>
            <a:buNone/>
          </a:pPr>
          <a:r>
            <a:rPr lang="en-CA" sz="2000" kern="1200">
              <a:latin typeface="+mn-lt"/>
            </a:rPr>
            <a:t>AI Control</a:t>
          </a:r>
        </a:p>
        <a:p>
          <a:pPr marL="0" lvl="0" indent="0" algn="l" defTabSz="889000">
            <a:lnSpc>
              <a:spcPts val="1500"/>
            </a:lnSpc>
            <a:spcBef>
              <a:spcPts val="400"/>
            </a:spcBef>
            <a:spcAft>
              <a:spcPts val="0"/>
            </a:spcAft>
            <a:buNone/>
          </a:pPr>
          <a:endParaRPr lang="en-CA" sz="2000" kern="1200">
            <a:latin typeface="+mn-lt"/>
          </a:endParaRPr>
        </a:p>
        <a:p>
          <a:pPr marL="0" lvl="1" indent="-171450" algn="l" defTabSz="711200">
            <a:lnSpc>
              <a:spcPts val="1500"/>
            </a:lnSpc>
            <a:spcBef>
              <a:spcPts val="400"/>
            </a:spcBef>
            <a:spcAft>
              <a:spcPts val="0"/>
            </a:spcAft>
            <a:buChar char="•"/>
          </a:pPr>
          <a:r>
            <a:rPr lang="en-CA" sz="1600" kern="1200">
              <a:latin typeface="+mn-lt"/>
            </a:rPr>
            <a:t>Input instructions</a:t>
          </a:r>
          <a:endParaRPr lang="en-CA" sz="1600" kern="1200">
            <a:solidFill>
              <a:prstClr val="black">
                <a:hueOff val="0"/>
                <a:satOff val="0"/>
                <a:lumOff val="0"/>
                <a:alphaOff val="0"/>
              </a:prstClr>
            </a:solidFill>
            <a:latin typeface="+mn-lt"/>
            <a:ea typeface="+mn-ea"/>
            <a:cs typeface="+mn-cs"/>
          </a:endParaRPr>
        </a:p>
        <a:p>
          <a:pPr marL="0" lvl="1" indent="-171450" algn="l" defTabSz="711200">
            <a:lnSpc>
              <a:spcPts val="1500"/>
            </a:lnSpc>
            <a:spcBef>
              <a:spcPts val="400"/>
            </a:spcBef>
            <a:spcAft>
              <a:spcPts val="0"/>
            </a:spcAft>
            <a:buChar char="•"/>
          </a:pPr>
          <a:r>
            <a:rPr lang="en-CA" sz="1600" kern="1200">
              <a:solidFill>
                <a:prstClr val="black">
                  <a:hueOff val="0"/>
                  <a:satOff val="0"/>
                  <a:lumOff val="0"/>
                  <a:alphaOff val="0"/>
                </a:prstClr>
              </a:solidFill>
              <a:latin typeface="+mn-lt"/>
              <a:ea typeface="+mn-ea"/>
              <a:cs typeface="+mn-cs"/>
            </a:rPr>
            <a:t>Main instructions</a:t>
          </a:r>
        </a:p>
        <a:p>
          <a:pPr marL="0" lvl="1" indent="-171450" algn="l" defTabSz="711200">
            <a:lnSpc>
              <a:spcPts val="1500"/>
            </a:lnSpc>
            <a:spcBef>
              <a:spcPts val="400"/>
            </a:spcBef>
            <a:spcAft>
              <a:spcPts val="0"/>
            </a:spcAft>
            <a:buChar char="•"/>
          </a:pPr>
          <a:r>
            <a:rPr lang="en-CA" sz="1600" kern="1200">
              <a:solidFill>
                <a:prstClr val="black">
                  <a:hueOff val="0"/>
                  <a:satOff val="0"/>
                  <a:lumOff val="0"/>
                  <a:alphaOff val="0"/>
                </a:prstClr>
              </a:solidFill>
              <a:latin typeface="+mn-lt"/>
              <a:ea typeface="+mn-ea"/>
              <a:cs typeface="+mn-cs"/>
            </a:rPr>
            <a:t>Trigger prompt</a:t>
          </a:r>
        </a:p>
      </dsp:txBody>
      <dsp:txXfrm>
        <a:off x="8228257" y="661495"/>
        <a:ext cx="2339076" cy="13628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FFF97-2334-437B-9425-60208CB19E98}">
      <dsp:nvSpPr>
        <dsp:cNvPr id="0" name=""/>
        <dsp:cNvSpPr/>
      </dsp:nvSpPr>
      <dsp:spPr>
        <a:xfrm>
          <a:off x="0" y="275741"/>
          <a:ext cx="11468035" cy="3235031"/>
        </a:xfrm>
        <a:prstGeom prst="roundRect">
          <a:avLst>
            <a:gd name="adj" fmla="val 10000"/>
          </a:avLst>
        </a:prstGeom>
        <a:solidFill>
          <a:schemeClr val="accent4"/>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CA" sz="4400" kern="1200"/>
            <a:t>Outputs to the user</a:t>
          </a:r>
        </a:p>
        <a:p>
          <a:pPr marL="285750" lvl="1" indent="-285750" algn="l" defTabSz="1422400">
            <a:lnSpc>
              <a:spcPct val="90000"/>
            </a:lnSpc>
            <a:spcBef>
              <a:spcPct val="0"/>
            </a:spcBef>
            <a:spcAft>
              <a:spcPct val="15000"/>
            </a:spcAft>
            <a:buChar char="•"/>
          </a:pPr>
          <a:r>
            <a:rPr lang="en-CA" sz="3200" kern="1200"/>
            <a:t>Asking follow up questions, Sending Replies and complex outputs</a:t>
          </a:r>
        </a:p>
      </dsp:txBody>
      <dsp:txXfrm>
        <a:off x="94751" y="370492"/>
        <a:ext cx="11278533" cy="304552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2B31F-54BC-4A07-9122-C91E27AAE9C6}">
      <dsp:nvSpPr>
        <dsp:cNvPr id="0" name=""/>
        <dsp:cNvSpPr/>
      </dsp:nvSpPr>
      <dsp:spPr>
        <a:xfrm>
          <a:off x="0" y="368919"/>
          <a:ext cx="2830204" cy="1092458"/>
        </a:xfrm>
        <a:prstGeom prst="chevron">
          <a:avLst>
            <a:gd name="adj" fmla="val 4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FF4D4B-F7A1-4366-A1BA-33F1406439B0}">
      <dsp:nvSpPr>
        <dsp:cNvPr id="0" name=""/>
        <dsp:cNvSpPr/>
      </dsp:nvSpPr>
      <dsp:spPr>
        <a:xfrm>
          <a:off x="609053" y="505138"/>
          <a:ext cx="2695242" cy="1603161"/>
        </a:xfrm>
        <a:prstGeom prst="roundRect">
          <a:avLst>
            <a:gd name="adj" fmla="val 10000"/>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0" lvl="0" indent="0" algn="l" defTabSz="1066800">
            <a:lnSpc>
              <a:spcPts val="1500"/>
            </a:lnSpc>
            <a:spcBef>
              <a:spcPts val="400"/>
            </a:spcBef>
            <a:spcAft>
              <a:spcPts val="0"/>
            </a:spcAft>
            <a:buNone/>
          </a:pPr>
          <a:r>
            <a:rPr lang="en-CA" sz="2400" kern="1200"/>
            <a:t>Full Control</a:t>
          </a:r>
          <a:r>
            <a:rPr lang="en-CA" sz="2000" kern="1200"/>
            <a:t>:</a:t>
          </a:r>
        </a:p>
        <a:p>
          <a:pPr marL="0" lvl="0" indent="0" algn="l" defTabSz="1066800">
            <a:lnSpc>
              <a:spcPts val="1500"/>
            </a:lnSpc>
            <a:spcBef>
              <a:spcPts val="400"/>
            </a:spcBef>
            <a:spcAft>
              <a:spcPts val="0"/>
            </a:spcAft>
            <a:buNone/>
          </a:pPr>
          <a:endParaRPr lang="en-CA" sz="2000" kern="1200"/>
        </a:p>
        <a:p>
          <a:pPr marL="0" lvl="1" indent="-171450" algn="l" defTabSz="711200">
            <a:lnSpc>
              <a:spcPts val="1500"/>
            </a:lnSpc>
            <a:spcBef>
              <a:spcPts val="400"/>
            </a:spcBef>
            <a:spcAft>
              <a:spcPts val="0"/>
            </a:spcAft>
            <a:buChar char="•"/>
          </a:pPr>
          <a:r>
            <a:rPr lang="en-CA" sz="1600" kern="1200"/>
            <a:t>Overrides</a:t>
          </a:r>
          <a:endParaRPr lang="en-CA" sz="1800" kern="1200"/>
        </a:p>
        <a:p>
          <a:pPr marL="0" lvl="1" indent="-171450" algn="l" defTabSz="711200">
            <a:lnSpc>
              <a:spcPts val="1500"/>
            </a:lnSpc>
            <a:spcBef>
              <a:spcPts val="400"/>
            </a:spcBef>
            <a:spcAft>
              <a:spcPts val="0"/>
            </a:spcAft>
            <a:buChar char="•"/>
          </a:pPr>
          <a:r>
            <a:rPr lang="en-CA" sz="1600" kern="1200"/>
            <a:t>Scripted Q’s  &amp; </a:t>
          </a:r>
          <a:r>
            <a:rPr lang="en-CA" sz="1600" kern="1200" err="1"/>
            <a:t>Msgs</a:t>
          </a:r>
          <a:endParaRPr lang="en-CA" sz="1800" kern="1200"/>
        </a:p>
        <a:p>
          <a:pPr marL="0" lvl="1" indent="-171450" algn="l" defTabSz="711200">
            <a:lnSpc>
              <a:spcPts val="1500"/>
            </a:lnSpc>
            <a:spcBef>
              <a:spcPts val="400"/>
            </a:spcBef>
            <a:spcAft>
              <a:spcPts val="0"/>
            </a:spcAft>
            <a:buChar char="•"/>
          </a:pPr>
          <a:r>
            <a:rPr lang="en-CA" sz="1600" kern="1200"/>
            <a:t>Variables</a:t>
          </a:r>
        </a:p>
        <a:p>
          <a:pPr marL="0" lvl="1" indent="-171450" algn="l" defTabSz="711200">
            <a:lnSpc>
              <a:spcPts val="1500"/>
            </a:lnSpc>
            <a:spcBef>
              <a:spcPts val="400"/>
            </a:spcBef>
            <a:spcAft>
              <a:spcPts val="0"/>
            </a:spcAft>
            <a:buChar char="•"/>
          </a:pPr>
          <a:r>
            <a:rPr lang="en-CA" sz="1600" kern="1200"/>
            <a:t>Pure retrieval</a:t>
          </a:r>
        </a:p>
      </dsp:txBody>
      <dsp:txXfrm>
        <a:off x="656008" y="552093"/>
        <a:ext cx="2601332" cy="1509251"/>
      </dsp:txXfrm>
    </dsp:sp>
    <dsp:sp modelId="{B77410EC-4629-444C-A8D7-443395875C84}">
      <dsp:nvSpPr>
        <dsp:cNvPr id="0" name=""/>
        <dsp:cNvSpPr/>
      </dsp:nvSpPr>
      <dsp:spPr>
        <a:xfrm>
          <a:off x="3392346" y="407387"/>
          <a:ext cx="2830204" cy="1092458"/>
        </a:xfrm>
        <a:prstGeom prst="chevron">
          <a:avLst>
            <a:gd name="adj" fmla="val 40000"/>
          </a:avLst>
        </a:prstGeom>
        <a:solidFill>
          <a:schemeClr val="accent5">
            <a:hueOff val="-6076075"/>
            <a:satOff val="-413"/>
            <a:lumOff val="98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381FD0-810B-4C80-89A3-3E53FDD853C8}">
      <dsp:nvSpPr>
        <dsp:cNvPr id="0" name=""/>
        <dsp:cNvSpPr/>
      </dsp:nvSpPr>
      <dsp:spPr>
        <a:xfrm>
          <a:off x="3674897" y="524111"/>
          <a:ext cx="3334291" cy="1538389"/>
        </a:xfrm>
        <a:prstGeom prst="roundRect">
          <a:avLst>
            <a:gd name="adj" fmla="val 10000"/>
          </a:avLst>
        </a:prstGeom>
        <a:solidFill>
          <a:schemeClr val="lt1">
            <a:alpha val="90000"/>
            <a:hueOff val="0"/>
            <a:satOff val="0"/>
            <a:lumOff val="0"/>
            <a:alphaOff val="0"/>
          </a:schemeClr>
        </a:solidFill>
        <a:ln w="19050" cap="flat" cmpd="sng" algn="ctr">
          <a:solidFill>
            <a:schemeClr val="accent5">
              <a:hueOff val="-6076075"/>
              <a:satOff val="-413"/>
              <a:lumOff val="98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0" lvl="0" indent="0" algn="l" defTabSz="1066800">
            <a:lnSpc>
              <a:spcPts val="1500"/>
            </a:lnSpc>
            <a:spcBef>
              <a:spcPts val="400"/>
            </a:spcBef>
            <a:spcAft>
              <a:spcPts val="0"/>
            </a:spcAft>
            <a:buNone/>
          </a:pPr>
          <a:r>
            <a:rPr lang="en-CA" sz="2400" kern="1200"/>
            <a:t>Hybrid Control + AI</a:t>
          </a:r>
        </a:p>
        <a:p>
          <a:pPr marL="0" lvl="0" indent="0" algn="l" defTabSz="1066800">
            <a:lnSpc>
              <a:spcPts val="1500"/>
            </a:lnSpc>
            <a:spcBef>
              <a:spcPts val="400"/>
            </a:spcBef>
            <a:spcAft>
              <a:spcPts val="0"/>
            </a:spcAft>
            <a:buNone/>
          </a:pPr>
          <a:endParaRPr lang="en-CA" sz="2400" kern="1200"/>
        </a:p>
        <a:p>
          <a:pPr marL="0" lvl="1" indent="-171450" algn="l" defTabSz="800100">
            <a:lnSpc>
              <a:spcPts val="1500"/>
            </a:lnSpc>
            <a:spcBef>
              <a:spcPts val="400"/>
            </a:spcBef>
            <a:spcAft>
              <a:spcPts val="0"/>
            </a:spcAft>
            <a:buChar char="•"/>
          </a:pPr>
          <a:r>
            <a:rPr lang="en-CA" sz="1800" kern="1200">
              <a:solidFill>
                <a:prstClr val="black">
                  <a:hueOff val="0"/>
                  <a:satOff val="0"/>
                  <a:lumOff val="0"/>
                  <a:alphaOff val="0"/>
                </a:prstClr>
              </a:solidFill>
              <a:latin typeface="Aptos" panose="02110004020202020204"/>
              <a:ea typeface="+mn-ea"/>
              <a:cs typeface="+mn-cs"/>
            </a:rPr>
            <a:t>Interception</a:t>
          </a:r>
        </a:p>
        <a:p>
          <a:pPr marL="0" lvl="1" indent="-171450" algn="l" defTabSz="800100">
            <a:lnSpc>
              <a:spcPts val="1500"/>
            </a:lnSpc>
            <a:spcBef>
              <a:spcPts val="400"/>
            </a:spcBef>
            <a:spcAft>
              <a:spcPts val="0"/>
            </a:spcAft>
            <a:buChar char="•"/>
          </a:pPr>
          <a:r>
            <a:rPr lang="en-CA" sz="1800" kern="1200">
              <a:solidFill>
                <a:prstClr val="black">
                  <a:hueOff val="0"/>
                  <a:satOff val="0"/>
                  <a:lumOff val="0"/>
                  <a:alphaOff val="0"/>
                </a:prstClr>
              </a:solidFill>
              <a:latin typeface="Aptos" panose="02110004020202020204"/>
              <a:ea typeface="+mn-ea"/>
              <a:cs typeface="+mn-cs"/>
            </a:rPr>
            <a:t>Rewriting with AI Prompt</a:t>
          </a:r>
        </a:p>
        <a:p>
          <a:pPr marL="0" lvl="1" indent="-171450" algn="l" defTabSz="800100">
            <a:lnSpc>
              <a:spcPts val="1500"/>
            </a:lnSpc>
            <a:spcBef>
              <a:spcPts val="400"/>
            </a:spcBef>
            <a:spcAft>
              <a:spcPts val="0"/>
            </a:spcAft>
            <a:buChar char="•"/>
          </a:pPr>
          <a:r>
            <a:rPr lang="en-CA" sz="1800" kern="1200">
              <a:solidFill>
                <a:prstClr val="black">
                  <a:hueOff val="0"/>
                  <a:satOff val="0"/>
                  <a:lumOff val="0"/>
                  <a:alphaOff val="0"/>
                </a:prstClr>
              </a:solidFill>
              <a:latin typeface="Aptos" panose="02110004020202020204"/>
              <a:ea typeface="+mn-ea"/>
              <a:cs typeface="+mn-cs"/>
            </a:rPr>
            <a:t>Inline Agents</a:t>
          </a:r>
        </a:p>
      </dsp:txBody>
      <dsp:txXfrm>
        <a:off x="3719955" y="569169"/>
        <a:ext cx="3244175" cy="1448273"/>
      </dsp:txXfrm>
    </dsp:sp>
    <dsp:sp modelId="{0980BE4F-E569-4993-B454-75DDEA95E33F}">
      <dsp:nvSpPr>
        <dsp:cNvPr id="0" name=""/>
        <dsp:cNvSpPr/>
      </dsp:nvSpPr>
      <dsp:spPr>
        <a:xfrm>
          <a:off x="7097239" y="413456"/>
          <a:ext cx="2830204" cy="1092458"/>
        </a:xfrm>
        <a:prstGeom prst="chevron">
          <a:avLst>
            <a:gd name="adj" fmla="val 40000"/>
          </a:avLst>
        </a:prstGeom>
        <a:solidFill>
          <a:schemeClr val="accent5">
            <a:hueOff val="-12152150"/>
            <a:satOff val="-826"/>
            <a:lumOff val="196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930E0A-5C1F-4DE9-BD6E-A7A3B023C170}">
      <dsp:nvSpPr>
        <dsp:cNvPr id="0" name=""/>
        <dsp:cNvSpPr/>
      </dsp:nvSpPr>
      <dsp:spPr>
        <a:xfrm>
          <a:off x="7662784" y="510613"/>
          <a:ext cx="2768303" cy="1514115"/>
        </a:xfrm>
        <a:prstGeom prst="roundRect">
          <a:avLst>
            <a:gd name="adj" fmla="val 10000"/>
          </a:avLst>
        </a:prstGeom>
        <a:solidFill>
          <a:schemeClr val="lt1">
            <a:alpha val="90000"/>
            <a:hueOff val="0"/>
            <a:satOff val="0"/>
            <a:lumOff val="0"/>
            <a:alphaOff val="0"/>
          </a:schemeClr>
        </a:solidFill>
        <a:ln w="19050" cap="flat" cmpd="sng" algn="ctr">
          <a:solidFill>
            <a:schemeClr val="accent5">
              <a:hueOff val="-12152150"/>
              <a:satOff val="-826"/>
              <a:lumOff val="19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70688" rIns="170688" bIns="170688" numCol="1" spcCol="1270" anchor="t" anchorCtr="0">
          <a:noAutofit/>
        </a:bodyPr>
        <a:lstStyle/>
        <a:p>
          <a:pPr marL="0" lvl="0" indent="0" algn="l" defTabSz="1066800">
            <a:lnSpc>
              <a:spcPts val="1500"/>
            </a:lnSpc>
            <a:spcBef>
              <a:spcPts val="400"/>
            </a:spcBef>
            <a:spcAft>
              <a:spcPts val="0"/>
            </a:spcAft>
            <a:buNone/>
          </a:pPr>
          <a:r>
            <a:rPr lang="en-CA" sz="2400" kern="1200"/>
            <a:t>AI Control</a:t>
          </a:r>
        </a:p>
        <a:p>
          <a:pPr marL="0" lvl="0" indent="0" algn="l" defTabSz="1066800">
            <a:lnSpc>
              <a:spcPts val="1500"/>
            </a:lnSpc>
            <a:spcBef>
              <a:spcPts val="400"/>
            </a:spcBef>
            <a:spcAft>
              <a:spcPts val="0"/>
            </a:spcAft>
            <a:buNone/>
          </a:pPr>
          <a:endParaRPr lang="en-CA" sz="2400" kern="1200"/>
        </a:p>
        <a:p>
          <a:pPr marL="0" lvl="1" indent="-171450" algn="l" defTabSz="711200">
            <a:lnSpc>
              <a:spcPts val="1500"/>
            </a:lnSpc>
            <a:spcBef>
              <a:spcPts val="400"/>
            </a:spcBef>
            <a:spcAft>
              <a:spcPts val="0"/>
            </a:spcAft>
            <a:buChar char="•"/>
          </a:pPr>
          <a:r>
            <a:rPr lang="en-CA" sz="1600" kern="1200"/>
            <a:t>Output instructions</a:t>
          </a:r>
          <a:endParaRPr lang="en-CA" sz="1800" kern="1200"/>
        </a:p>
        <a:p>
          <a:pPr marL="0" lvl="1" indent="-171450" algn="l" defTabSz="711200">
            <a:lnSpc>
              <a:spcPts val="1500"/>
            </a:lnSpc>
            <a:spcBef>
              <a:spcPts val="400"/>
            </a:spcBef>
            <a:spcAft>
              <a:spcPts val="0"/>
            </a:spcAft>
            <a:buChar char="•"/>
          </a:pPr>
          <a:r>
            <a:rPr lang="en-CA" sz="1600" kern="1200"/>
            <a:t>Grounded Knowledge</a:t>
          </a:r>
          <a:endParaRPr lang="en-CA" sz="1800" kern="1200"/>
        </a:p>
      </dsp:txBody>
      <dsp:txXfrm>
        <a:off x="7707131" y="554960"/>
        <a:ext cx="2679609" cy="142542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B09553-5116-4A29-9C64-576242940006}">
      <dsp:nvSpPr>
        <dsp:cNvPr id="0" name=""/>
        <dsp:cNvSpPr/>
      </dsp:nvSpPr>
      <dsp:spPr>
        <a:xfrm>
          <a:off x="0" y="472207"/>
          <a:ext cx="11467966" cy="3754642"/>
        </a:xfrm>
        <a:prstGeom prst="roundRect">
          <a:avLst>
            <a:gd name="adj" fmla="val 10000"/>
          </a:avLst>
        </a:prstGeom>
        <a:solidFill>
          <a:srgbClr val="2C9C7F"/>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CA" sz="4400" kern="1200"/>
            <a:t>Business Logic &amp; Actions</a:t>
          </a:r>
        </a:p>
        <a:p>
          <a:pPr marL="285750" lvl="1" indent="-285750" algn="l" defTabSz="1422400">
            <a:lnSpc>
              <a:spcPct val="90000"/>
            </a:lnSpc>
            <a:spcBef>
              <a:spcPct val="0"/>
            </a:spcBef>
            <a:spcAft>
              <a:spcPct val="15000"/>
            </a:spcAft>
            <a:buChar char="•"/>
          </a:pPr>
          <a:r>
            <a:rPr kumimoji="0" lang="en-US" sz="3200" b="0" i="0" u="none" strike="noStrike" kern="1200" cap="none" spc="0" normalizeH="0" baseline="0" noProof="0">
              <a:ln>
                <a:noFill/>
              </a:ln>
              <a:solidFill>
                <a:prstClr val="white"/>
              </a:solidFill>
              <a:effectLst/>
              <a:uLnTx/>
              <a:uFillTx/>
              <a:latin typeface="Aptos" panose="02110004020202020204"/>
              <a:ea typeface="+mn-ea"/>
              <a:cs typeface="+mn-cs"/>
            </a:rPr>
            <a:t>Performing actions, Following Rules, Exceptions, Guardrails, Triggers, using Memory, Choosing tools, Making plans and decisions, Deep reasoning, Escalations…</a:t>
          </a:r>
          <a:endParaRPr lang="en-CA" sz="3200" kern="1200"/>
        </a:p>
      </dsp:txBody>
      <dsp:txXfrm>
        <a:off x="109970" y="582177"/>
        <a:ext cx="11248026" cy="353470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2B31F-54BC-4A07-9122-C91E27AAE9C6}">
      <dsp:nvSpPr>
        <dsp:cNvPr id="0" name=""/>
        <dsp:cNvSpPr/>
      </dsp:nvSpPr>
      <dsp:spPr>
        <a:xfrm>
          <a:off x="47484" y="744089"/>
          <a:ext cx="2824395" cy="1090216"/>
        </a:xfrm>
        <a:prstGeom prst="chevron">
          <a:avLst>
            <a:gd name="adj" fmla="val 4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FF4D4B-F7A1-4366-A1BA-33F1406439B0}">
      <dsp:nvSpPr>
        <dsp:cNvPr id="0" name=""/>
        <dsp:cNvSpPr/>
      </dsp:nvSpPr>
      <dsp:spPr>
        <a:xfrm>
          <a:off x="381513" y="1037820"/>
          <a:ext cx="3076540" cy="1484318"/>
        </a:xfrm>
        <a:prstGeom prst="roundRect">
          <a:avLst>
            <a:gd name="adj" fmla="val 10000"/>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lvl="0" indent="0" algn="l" defTabSz="800100">
            <a:lnSpc>
              <a:spcPts val="1500"/>
            </a:lnSpc>
            <a:spcBef>
              <a:spcPts val="400"/>
            </a:spcBef>
            <a:spcAft>
              <a:spcPts val="0"/>
            </a:spcAft>
            <a:buNone/>
          </a:pPr>
          <a:r>
            <a:rPr lang="en-CA" sz="1800" kern="1200"/>
            <a:t>Full Control</a:t>
          </a:r>
          <a:r>
            <a:rPr lang="en-CA" sz="1600" kern="1200"/>
            <a:t>:</a:t>
          </a:r>
        </a:p>
        <a:p>
          <a:pPr marL="0" lvl="0" indent="0" algn="l" defTabSz="800100">
            <a:lnSpc>
              <a:spcPts val="1500"/>
            </a:lnSpc>
            <a:spcBef>
              <a:spcPts val="400"/>
            </a:spcBef>
            <a:spcAft>
              <a:spcPts val="0"/>
            </a:spcAft>
            <a:buNone/>
          </a:pPr>
          <a:endParaRPr lang="en-CA" sz="1600" kern="1200"/>
        </a:p>
        <a:p>
          <a:pPr marL="0" lvl="1" indent="-171450" algn="l" defTabSz="711200">
            <a:lnSpc>
              <a:spcPts val="1500"/>
            </a:lnSpc>
            <a:spcBef>
              <a:spcPts val="400"/>
            </a:spcBef>
            <a:spcAft>
              <a:spcPts val="0"/>
            </a:spcAft>
            <a:buChar char="•"/>
          </a:pPr>
          <a:r>
            <a:rPr lang="en-CA" sz="1600" kern="1200"/>
            <a:t>Topics &amp; Agent flows</a:t>
          </a:r>
        </a:p>
        <a:p>
          <a:pPr marL="0" lvl="1" indent="-171450" algn="l" defTabSz="711200">
            <a:lnSpc>
              <a:spcPts val="1500"/>
            </a:lnSpc>
            <a:spcBef>
              <a:spcPts val="400"/>
            </a:spcBef>
            <a:spcAft>
              <a:spcPts val="0"/>
            </a:spcAft>
            <a:buChar char="•"/>
          </a:pPr>
          <a:r>
            <a:rPr lang="en-CA" sz="1600" kern="1200"/>
            <a:t>API calls &amp; Redirects</a:t>
          </a:r>
        </a:p>
        <a:p>
          <a:pPr marL="0" lvl="1" indent="-171450" algn="l" defTabSz="711200">
            <a:lnSpc>
              <a:spcPts val="1500"/>
            </a:lnSpc>
            <a:spcBef>
              <a:spcPts val="400"/>
            </a:spcBef>
            <a:spcAft>
              <a:spcPts val="0"/>
            </a:spcAft>
            <a:buChar char="•"/>
          </a:pPr>
          <a:r>
            <a:rPr lang="en-CA" sz="1600" kern="1200"/>
            <a:t>Interception Triggers</a:t>
          </a:r>
        </a:p>
      </dsp:txBody>
      <dsp:txXfrm>
        <a:off x="424987" y="1081294"/>
        <a:ext cx="2989592" cy="1397370"/>
      </dsp:txXfrm>
    </dsp:sp>
    <dsp:sp modelId="{B77410EC-4629-444C-A8D7-443395875C84}">
      <dsp:nvSpPr>
        <dsp:cNvPr id="0" name=""/>
        <dsp:cNvSpPr/>
      </dsp:nvSpPr>
      <dsp:spPr>
        <a:xfrm>
          <a:off x="3579099" y="776989"/>
          <a:ext cx="2824395" cy="1090216"/>
        </a:xfrm>
        <a:prstGeom prst="chevron">
          <a:avLst>
            <a:gd name="adj" fmla="val 40000"/>
          </a:avLst>
        </a:prstGeom>
        <a:solidFill>
          <a:schemeClr val="accent5">
            <a:hueOff val="-6076075"/>
            <a:satOff val="-413"/>
            <a:lumOff val="98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381FD0-810B-4C80-89A3-3E53FDD853C8}">
      <dsp:nvSpPr>
        <dsp:cNvPr id="0" name=""/>
        <dsp:cNvSpPr/>
      </dsp:nvSpPr>
      <dsp:spPr>
        <a:xfrm>
          <a:off x="3924047" y="1026387"/>
          <a:ext cx="3127366" cy="1352718"/>
        </a:xfrm>
        <a:prstGeom prst="roundRect">
          <a:avLst>
            <a:gd name="adj" fmla="val 10000"/>
          </a:avLst>
        </a:prstGeom>
        <a:solidFill>
          <a:schemeClr val="lt1">
            <a:alpha val="90000"/>
            <a:hueOff val="0"/>
            <a:satOff val="0"/>
            <a:lumOff val="0"/>
            <a:alphaOff val="0"/>
          </a:schemeClr>
        </a:solidFill>
        <a:ln w="19050" cap="flat" cmpd="sng" algn="ctr">
          <a:solidFill>
            <a:schemeClr val="accent5">
              <a:hueOff val="-6076075"/>
              <a:satOff val="-413"/>
              <a:lumOff val="98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lvl="0" indent="0" algn="l" defTabSz="800100">
            <a:lnSpc>
              <a:spcPts val="1500"/>
            </a:lnSpc>
            <a:spcBef>
              <a:spcPts val="400"/>
            </a:spcBef>
            <a:spcAft>
              <a:spcPts val="0"/>
            </a:spcAft>
            <a:buNone/>
          </a:pPr>
          <a:r>
            <a:rPr lang="en-CA" sz="1800" kern="1200"/>
            <a:t>Hybrid Control + AI</a:t>
          </a:r>
        </a:p>
        <a:p>
          <a:pPr marL="0" lvl="0" indent="0" algn="l" defTabSz="800100">
            <a:lnSpc>
              <a:spcPts val="1500"/>
            </a:lnSpc>
            <a:spcBef>
              <a:spcPts val="400"/>
            </a:spcBef>
            <a:spcAft>
              <a:spcPts val="0"/>
            </a:spcAft>
            <a:buNone/>
          </a:pPr>
          <a:endParaRPr lang="en-CA" sz="1800" kern="1200"/>
        </a:p>
        <a:p>
          <a:pPr marL="0" lvl="1" indent="-171450" algn="l" defTabSz="711200">
            <a:lnSpc>
              <a:spcPts val="1500"/>
            </a:lnSpc>
            <a:spcBef>
              <a:spcPts val="400"/>
            </a:spcBef>
            <a:spcAft>
              <a:spcPts val="0"/>
            </a:spcAft>
            <a:buChar char="•"/>
          </a:pPr>
          <a:r>
            <a:rPr lang="en-CA" sz="1600" kern="1200"/>
            <a:t>Topic triggers orchestrator</a:t>
          </a:r>
          <a:endParaRPr lang="en-CA" sz="1800" kern="1200"/>
        </a:p>
        <a:p>
          <a:pPr marL="0" lvl="1" indent="-171450" algn="l" defTabSz="711200">
            <a:lnSpc>
              <a:spcPts val="1500"/>
            </a:lnSpc>
            <a:spcBef>
              <a:spcPts val="400"/>
            </a:spcBef>
            <a:spcAft>
              <a:spcPts val="0"/>
            </a:spcAft>
            <a:buChar char="•"/>
          </a:pPr>
          <a:r>
            <a:rPr lang="en-CA" sz="1600" kern="1200"/>
            <a:t>Orchestrator triggers a topic</a:t>
          </a:r>
          <a:endParaRPr lang="en-CA" sz="1800" kern="1200"/>
        </a:p>
        <a:p>
          <a:pPr marL="0" lvl="1" indent="-171450" algn="l" defTabSz="711200">
            <a:lnSpc>
              <a:spcPts val="1500"/>
            </a:lnSpc>
            <a:spcBef>
              <a:spcPts val="400"/>
            </a:spcBef>
            <a:spcAft>
              <a:spcPts val="0"/>
            </a:spcAft>
            <a:buChar char="•"/>
          </a:pPr>
          <a:r>
            <a:rPr lang="en-CA" sz="1600" kern="1200"/>
            <a:t>AI tools within Topics</a:t>
          </a:r>
          <a:endParaRPr lang="en-CA" sz="1800" kern="1200"/>
        </a:p>
        <a:p>
          <a:pPr marL="0" lvl="1" indent="-171450" algn="l" defTabSz="711200">
            <a:lnSpc>
              <a:spcPts val="1500"/>
            </a:lnSpc>
            <a:spcBef>
              <a:spcPts val="400"/>
            </a:spcBef>
            <a:spcAft>
              <a:spcPts val="0"/>
            </a:spcAft>
            <a:buChar char="•"/>
          </a:pPr>
          <a:endParaRPr lang="en-CA" sz="1600" kern="1200"/>
        </a:p>
      </dsp:txBody>
      <dsp:txXfrm>
        <a:off x="3963667" y="1066007"/>
        <a:ext cx="3048126" cy="1273478"/>
      </dsp:txXfrm>
    </dsp:sp>
    <dsp:sp modelId="{0980BE4F-E569-4993-B454-75DDEA95E33F}">
      <dsp:nvSpPr>
        <dsp:cNvPr id="0" name=""/>
        <dsp:cNvSpPr/>
      </dsp:nvSpPr>
      <dsp:spPr>
        <a:xfrm>
          <a:off x="7176347" y="780567"/>
          <a:ext cx="2824395" cy="1090216"/>
        </a:xfrm>
        <a:prstGeom prst="chevron">
          <a:avLst>
            <a:gd name="adj" fmla="val 40000"/>
          </a:avLst>
        </a:prstGeom>
        <a:solidFill>
          <a:schemeClr val="accent5">
            <a:hueOff val="-12152150"/>
            <a:satOff val="-826"/>
            <a:lumOff val="196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930E0A-5C1F-4DE9-BD6E-A7A3B023C170}">
      <dsp:nvSpPr>
        <dsp:cNvPr id="0" name=""/>
        <dsp:cNvSpPr/>
      </dsp:nvSpPr>
      <dsp:spPr>
        <a:xfrm>
          <a:off x="7749603" y="1037122"/>
          <a:ext cx="2744876" cy="1338404"/>
        </a:xfrm>
        <a:prstGeom prst="roundRect">
          <a:avLst>
            <a:gd name="adj" fmla="val 10000"/>
          </a:avLst>
        </a:prstGeom>
        <a:solidFill>
          <a:schemeClr val="lt1">
            <a:alpha val="90000"/>
            <a:hueOff val="0"/>
            <a:satOff val="0"/>
            <a:lumOff val="0"/>
            <a:alphaOff val="0"/>
          </a:schemeClr>
        </a:solidFill>
        <a:ln w="19050" cap="flat" cmpd="sng" algn="ctr">
          <a:solidFill>
            <a:schemeClr val="accent5">
              <a:hueOff val="-12152150"/>
              <a:satOff val="-826"/>
              <a:lumOff val="19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lvl="0" indent="0" algn="l" defTabSz="800100">
            <a:lnSpc>
              <a:spcPts val="1500"/>
            </a:lnSpc>
            <a:spcBef>
              <a:spcPts val="400"/>
            </a:spcBef>
            <a:spcAft>
              <a:spcPts val="0"/>
            </a:spcAft>
            <a:buNone/>
          </a:pPr>
          <a:r>
            <a:rPr lang="en-CA" sz="1800" kern="1200"/>
            <a:t>AI Control:</a:t>
          </a:r>
        </a:p>
        <a:p>
          <a:pPr marL="0" lvl="0" indent="0" algn="l" defTabSz="800100">
            <a:lnSpc>
              <a:spcPts val="1500"/>
            </a:lnSpc>
            <a:spcBef>
              <a:spcPts val="400"/>
            </a:spcBef>
            <a:spcAft>
              <a:spcPts val="0"/>
            </a:spcAft>
            <a:buNone/>
          </a:pPr>
          <a:endParaRPr lang="en-CA" sz="1600" kern="1200"/>
        </a:p>
        <a:p>
          <a:pPr marL="0" lvl="1" indent="-171450" algn="l" defTabSz="711200">
            <a:lnSpc>
              <a:spcPts val="1500"/>
            </a:lnSpc>
            <a:spcBef>
              <a:spcPts val="400"/>
            </a:spcBef>
            <a:spcAft>
              <a:spcPts val="0"/>
            </a:spcAft>
            <a:buChar char="•"/>
          </a:pPr>
          <a:r>
            <a:rPr lang="en-CA" sz="1600" kern="1200"/>
            <a:t>Instructions &amp; Tools &amp; Agents &amp; Knowledge</a:t>
          </a:r>
        </a:p>
      </dsp:txBody>
      <dsp:txXfrm>
        <a:off x="7788804" y="1076323"/>
        <a:ext cx="2666474" cy="126000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B6255B-2DD0-40F2-9645-B32E6C757181}">
      <dsp:nvSpPr>
        <dsp:cNvPr id="0" name=""/>
        <dsp:cNvSpPr/>
      </dsp:nvSpPr>
      <dsp:spPr>
        <a:xfrm>
          <a:off x="-3433508" y="-527931"/>
          <a:ext cx="4093837" cy="4093837"/>
        </a:xfrm>
        <a:prstGeom prst="blockArc">
          <a:avLst>
            <a:gd name="adj1" fmla="val 18900000"/>
            <a:gd name="adj2" fmla="val 2700000"/>
            <a:gd name="adj3" fmla="val 528"/>
          </a:avLst>
        </a:prstGeom>
        <a:noFill/>
        <a:ln w="10795"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9651B1-5EC8-4004-BA69-E521660F2214}">
      <dsp:nvSpPr>
        <dsp:cNvPr id="0" name=""/>
        <dsp:cNvSpPr/>
      </dsp:nvSpPr>
      <dsp:spPr>
        <a:xfrm>
          <a:off x="424613" y="303797"/>
          <a:ext cx="2336290" cy="607594"/>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33020" rIns="33020" bIns="33020" numCol="1" spcCol="1270" anchor="ctr" anchorCtr="0">
          <a:noAutofit/>
        </a:bodyPr>
        <a:lstStyle/>
        <a:p>
          <a:pPr marL="0" lvl="0" indent="0" algn="l" defTabSz="577850">
            <a:lnSpc>
              <a:spcPct val="90000"/>
            </a:lnSpc>
            <a:spcBef>
              <a:spcPct val="0"/>
            </a:spcBef>
            <a:spcAft>
              <a:spcPct val="35000"/>
            </a:spcAft>
            <a:buNone/>
          </a:pPr>
          <a:r>
            <a:rPr lang="en-CA" sz="1300" kern="1200"/>
            <a:t>Generative Orchestration</a:t>
          </a:r>
        </a:p>
      </dsp:txBody>
      <dsp:txXfrm>
        <a:off x="424613" y="303797"/>
        <a:ext cx="2336290" cy="607594"/>
      </dsp:txXfrm>
    </dsp:sp>
    <dsp:sp modelId="{13A7E040-0C8B-4BDC-84CC-6A9C1248B39A}">
      <dsp:nvSpPr>
        <dsp:cNvPr id="0" name=""/>
        <dsp:cNvSpPr/>
      </dsp:nvSpPr>
      <dsp:spPr>
        <a:xfrm>
          <a:off x="44866" y="227848"/>
          <a:ext cx="759493" cy="759493"/>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374181-C417-4755-B6D7-B21EBB76532D}">
      <dsp:nvSpPr>
        <dsp:cNvPr id="0" name=""/>
        <dsp:cNvSpPr/>
      </dsp:nvSpPr>
      <dsp:spPr>
        <a:xfrm>
          <a:off x="645473" y="1215189"/>
          <a:ext cx="2115429" cy="607594"/>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33020" rIns="33020" bIns="33020" numCol="1" spcCol="1270" anchor="ctr" anchorCtr="0">
          <a:noAutofit/>
        </a:bodyPr>
        <a:lstStyle/>
        <a:p>
          <a:pPr marL="0" lvl="0" indent="0" algn="l" defTabSz="577850">
            <a:lnSpc>
              <a:spcPct val="90000"/>
            </a:lnSpc>
            <a:spcBef>
              <a:spcPct val="0"/>
            </a:spcBef>
            <a:spcAft>
              <a:spcPct val="35000"/>
            </a:spcAft>
            <a:buNone/>
          </a:pPr>
          <a:r>
            <a:rPr lang="en-CA" sz="1300" kern="1200"/>
            <a:t>Knowledge (Generative Answers)</a:t>
          </a:r>
        </a:p>
      </dsp:txBody>
      <dsp:txXfrm>
        <a:off x="645473" y="1215189"/>
        <a:ext cx="2115429" cy="607594"/>
      </dsp:txXfrm>
    </dsp:sp>
    <dsp:sp modelId="{E7319C54-217E-42AE-B456-64FB58AE4620}">
      <dsp:nvSpPr>
        <dsp:cNvPr id="0" name=""/>
        <dsp:cNvSpPr/>
      </dsp:nvSpPr>
      <dsp:spPr>
        <a:xfrm>
          <a:off x="265727" y="1139240"/>
          <a:ext cx="759493" cy="759493"/>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FEA67C8-62B5-4B41-AB8D-5CCFB5B77B59}">
      <dsp:nvSpPr>
        <dsp:cNvPr id="0" name=""/>
        <dsp:cNvSpPr/>
      </dsp:nvSpPr>
      <dsp:spPr>
        <a:xfrm>
          <a:off x="424613" y="2126581"/>
          <a:ext cx="2336290" cy="607594"/>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33020" rIns="33020" bIns="33020" numCol="1" spcCol="1270" anchor="ctr" anchorCtr="0">
          <a:noAutofit/>
        </a:bodyPr>
        <a:lstStyle/>
        <a:p>
          <a:pPr marL="0" lvl="0" indent="0" algn="l" defTabSz="577850">
            <a:lnSpc>
              <a:spcPct val="90000"/>
            </a:lnSpc>
            <a:spcBef>
              <a:spcPct val="0"/>
            </a:spcBef>
            <a:spcAft>
              <a:spcPct val="35000"/>
            </a:spcAft>
            <a:buNone/>
          </a:pPr>
          <a:r>
            <a:rPr lang="en-CA" sz="1300" kern="1200"/>
            <a:t>AI Prompt Tool</a:t>
          </a:r>
        </a:p>
      </dsp:txBody>
      <dsp:txXfrm>
        <a:off x="424613" y="2126581"/>
        <a:ext cx="2336290" cy="607594"/>
      </dsp:txXfrm>
    </dsp:sp>
    <dsp:sp modelId="{307C4E3C-4B9A-4BE2-B401-326B74D340E7}">
      <dsp:nvSpPr>
        <dsp:cNvPr id="0" name=""/>
        <dsp:cNvSpPr/>
      </dsp:nvSpPr>
      <dsp:spPr>
        <a:xfrm>
          <a:off x="44866" y="2050632"/>
          <a:ext cx="759493" cy="759493"/>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B6255B-2DD0-40F2-9645-B32E6C757181}">
      <dsp:nvSpPr>
        <dsp:cNvPr id="0" name=""/>
        <dsp:cNvSpPr/>
      </dsp:nvSpPr>
      <dsp:spPr>
        <a:xfrm>
          <a:off x="-3433508" y="-527931"/>
          <a:ext cx="4093837" cy="4093837"/>
        </a:xfrm>
        <a:prstGeom prst="blockArc">
          <a:avLst>
            <a:gd name="adj1" fmla="val 18900000"/>
            <a:gd name="adj2" fmla="val 2700000"/>
            <a:gd name="adj3" fmla="val 528"/>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9651B1-5EC8-4004-BA69-E521660F2214}">
      <dsp:nvSpPr>
        <dsp:cNvPr id="0" name=""/>
        <dsp:cNvSpPr/>
      </dsp:nvSpPr>
      <dsp:spPr>
        <a:xfrm>
          <a:off x="424613" y="303797"/>
          <a:ext cx="2336290" cy="607594"/>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Full Deterministic</a:t>
          </a:r>
        </a:p>
      </dsp:txBody>
      <dsp:txXfrm>
        <a:off x="424613" y="303797"/>
        <a:ext cx="2336290" cy="607594"/>
      </dsp:txXfrm>
    </dsp:sp>
    <dsp:sp modelId="{13A7E040-0C8B-4BDC-84CC-6A9C1248B39A}">
      <dsp:nvSpPr>
        <dsp:cNvPr id="0" name=""/>
        <dsp:cNvSpPr/>
      </dsp:nvSpPr>
      <dsp:spPr>
        <a:xfrm>
          <a:off x="44866" y="227848"/>
          <a:ext cx="759493" cy="759493"/>
        </a:xfrm>
        <a:prstGeom prst="ellipse">
          <a:avLst/>
        </a:prstGeom>
        <a:solidFill>
          <a:schemeClr val="l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374181-C417-4755-B6D7-B21EBB76532D}">
      <dsp:nvSpPr>
        <dsp:cNvPr id="0" name=""/>
        <dsp:cNvSpPr/>
      </dsp:nvSpPr>
      <dsp:spPr>
        <a:xfrm>
          <a:off x="645473" y="1215189"/>
          <a:ext cx="2115429" cy="607594"/>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Hybrid AI + Deterministic</a:t>
          </a:r>
        </a:p>
      </dsp:txBody>
      <dsp:txXfrm>
        <a:off x="645473" y="1215189"/>
        <a:ext cx="2115429" cy="607594"/>
      </dsp:txXfrm>
    </dsp:sp>
    <dsp:sp modelId="{E7319C54-217E-42AE-B456-64FB58AE4620}">
      <dsp:nvSpPr>
        <dsp:cNvPr id="0" name=""/>
        <dsp:cNvSpPr/>
      </dsp:nvSpPr>
      <dsp:spPr>
        <a:xfrm>
          <a:off x="265727" y="1139240"/>
          <a:ext cx="759493" cy="759493"/>
        </a:xfrm>
        <a:prstGeom prst="ellipse">
          <a:avLst/>
        </a:prstGeom>
        <a:solidFill>
          <a:schemeClr val="l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FEA67C8-62B5-4B41-AB8D-5CCFB5B77B59}">
      <dsp:nvSpPr>
        <dsp:cNvPr id="0" name=""/>
        <dsp:cNvSpPr/>
      </dsp:nvSpPr>
      <dsp:spPr>
        <a:xfrm>
          <a:off x="424613" y="2126581"/>
          <a:ext cx="2336290" cy="607594"/>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AI Orchestrator</a:t>
          </a:r>
        </a:p>
      </dsp:txBody>
      <dsp:txXfrm>
        <a:off x="424613" y="2126581"/>
        <a:ext cx="2336290" cy="607594"/>
      </dsp:txXfrm>
    </dsp:sp>
    <dsp:sp modelId="{307C4E3C-4B9A-4BE2-B401-326B74D340E7}">
      <dsp:nvSpPr>
        <dsp:cNvPr id="0" name=""/>
        <dsp:cNvSpPr/>
      </dsp:nvSpPr>
      <dsp:spPr>
        <a:xfrm>
          <a:off x="44866" y="2050632"/>
          <a:ext cx="759493" cy="759493"/>
        </a:xfrm>
        <a:prstGeom prst="ellipse">
          <a:avLst/>
        </a:prstGeom>
        <a:solidFill>
          <a:schemeClr val="l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B6255B-2DD0-40F2-9645-B32E6C757181}">
      <dsp:nvSpPr>
        <dsp:cNvPr id="0" name=""/>
        <dsp:cNvSpPr/>
      </dsp:nvSpPr>
      <dsp:spPr>
        <a:xfrm>
          <a:off x="-3433508" y="-527931"/>
          <a:ext cx="4093837" cy="4093837"/>
        </a:xfrm>
        <a:prstGeom prst="blockArc">
          <a:avLst>
            <a:gd name="adj1" fmla="val 18900000"/>
            <a:gd name="adj2" fmla="val 2700000"/>
            <a:gd name="adj3" fmla="val 528"/>
          </a:avLst>
        </a:prstGeom>
        <a:noFill/>
        <a:ln w="10795"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9651B1-5EC8-4004-BA69-E521660F2214}">
      <dsp:nvSpPr>
        <dsp:cNvPr id="0" name=""/>
        <dsp:cNvSpPr/>
      </dsp:nvSpPr>
      <dsp:spPr>
        <a:xfrm>
          <a:off x="424613" y="303797"/>
          <a:ext cx="2336290" cy="607594"/>
        </a:xfrm>
        <a:prstGeom prst="rect">
          <a:avLst/>
        </a:prstGeom>
        <a:solidFill>
          <a:srgbClr val="07641D">
            <a:alpha val="90000"/>
          </a:srgb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Input Understanding</a:t>
          </a:r>
        </a:p>
      </dsp:txBody>
      <dsp:txXfrm>
        <a:off x="424613" y="303797"/>
        <a:ext cx="2336290" cy="607594"/>
      </dsp:txXfrm>
    </dsp:sp>
    <dsp:sp modelId="{13A7E040-0C8B-4BDC-84CC-6A9C1248B39A}">
      <dsp:nvSpPr>
        <dsp:cNvPr id="0" name=""/>
        <dsp:cNvSpPr/>
      </dsp:nvSpPr>
      <dsp:spPr>
        <a:xfrm>
          <a:off x="44866" y="227848"/>
          <a:ext cx="759493" cy="759493"/>
        </a:xfrm>
        <a:prstGeom prst="ellipse">
          <a:avLst/>
        </a:prstGeom>
        <a:solidFill>
          <a:schemeClr val="lt1">
            <a:hueOff val="0"/>
            <a:satOff val="0"/>
            <a:lumOff val="0"/>
            <a:alphaOff val="0"/>
          </a:schemeClr>
        </a:solidFill>
        <a:ln w="10795"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374181-C417-4755-B6D7-B21EBB76532D}">
      <dsp:nvSpPr>
        <dsp:cNvPr id="0" name=""/>
        <dsp:cNvSpPr/>
      </dsp:nvSpPr>
      <dsp:spPr>
        <a:xfrm>
          <a:off x="645473" y="1215189"/>
          <a:ext cx="2115429" cy="607594"/>
        </a:xfrm>
        <a:prstGeom prst="rect">
          <a:avLst/>
        </a:prstGeom>
        <a:solidFill>
          <a:srgbClr val="07641D"/>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Outputs</a:t>
          </a:r>
        </a:p>
      </dsp:txBody>
      <dsp:txXfrm>
        <a:off x="645473" y="1215189"/>
        <a:ext cx="2115429" cy="607594"/>
      </dsp:txXfrm>
    </dsp:sp>
    <dsp:sp modelId="{E7319C54-217E-42AE-B456-64FB58AE4620}">
      <dsp:nvSpPr>
        <dsp:cNvPr id="0" name=""/>
        <dsp:cNvSpPr/>
      </dsp:nvSpPr>
      <dsp:spPr>
        <a:xfrm>
          <a:off x="265727" y="1139240"/>
          <a:ext cx="759493" cy="759493"/>
        </a:xfrm>
        <a:prstGeom prst="ellipse">
          <a:avLst/>
        </a:prstGeom>
        <a:solidFill>
          <a:schemeClr val="lt1">
            <a:hueOff val="0"/>
            <a:satOff val="0"/>
            <a:lumOff val="0"/>
            <a:alphaOff val="0"/>
          </a:schemeClr>
        </a:solidFill>
        <a:ln w="10795" cap="flat" cmpd="sng" algn="ctr">
          <a:solidFill>
            <a:schemeClr val="accent2">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dsp:style>
    </dsp:sp>
    <dsp:sp modelId="{EFEA67C8-62B5-4B41-AB8D-5CCFB5B77B59}">
      <dsp:nvSpPr>
        <dsp:cNvPr id="0" name=""/>
        <dsp:cNvSpPr/>
      </dsp:nvSpPr>
      <dsp:spPr>
        <a:xfrm>
          <a:off x="424613" y="2126581"/>
          <a:ext cx="2336290" cy="607594"/>
        </a:xfrm>
        <a:prstGeom prst="rect">
          <a:avLst/>
        </a:prstGeom>
        <a:solidFill>
          <a:srgbClr val="07641D"/>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Business Processes</a:t>
          </a:r>
        </a:p>
      </dsp:txBody>
      <dsp:txXfrm>
        <a:off x="424613" y="2126581"/>
        <a:ext cx="2336290" cy="607594"/>
      </dsp:txXfrm>
    </dsp:sp>
    <dsp:sp modelId="{307C4E3C-4B9A-4BE2-B401-326B74D340E7}">
      <dsp:nvSpPr>
        <dsp:cNvPr id="0" name=""/>
        <dsp:cNvSpPr/>
      </dsp:nvSpPr>
      <dsp:spPr>
        <a:xfrm>
          <a:off x="44866" y="2050632"/>
          <a:ext cx="759493" cy="759493"/>
        </a:xfrm>
        <a:prstGeom prst="ellipse">
          <a:avLst/>
        </a:prstGeom>
        <a:solidFill>
          <a:schemeClr val="lt1">
            <a:hueOff val="0"/>
            <a:satOff val="0"/>
            <a:lumOff val="0"/>
            <a:alphaOff val="0"/>
          </a:schemeClr>
        </a:solidFill>
        <a:ln w="10795" cap="flat" cmpd="sng" algn="ctr">
          <a:solidFill>
            <a:schemeClr val="accent2">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C7A691-F8EB-4A05-A85F-BDEBD2B3E91F}" type="datetimeFigureOut">
              <a:rPr lang="en-CA" smtClean="0"/>
              <a:t>2025-08-27</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510ECA-6CEE-4500-ACD9-CF037AD851D2}" type="slidenum">
              <a:rPr lang="en-CA" smtClean="0"/>
              <a:t>‹#›</a:t>
            </a:fld>
            <a:endParaRPr lang="en-CA"/>
          </a:p>
        </p:txBody>
      </p:sp>
    </p:spTree>
    <p:extLst>
      <p:ext uri="{BB962C8B-B14F-4D97-AF65-F5344CB8AC3E}">
        <p14:creationId xmlns:p14="http://schemas.microsoft.com/office/powerpoint/2010/main" val="29006000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8/27/2025 7:34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29359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10</a:t>
            </a:fld>
            <a:endParaRPr lang="en-CA"/>
          </a:p>
        </p:txBody>
      </p:sp>
    </p:spTree>
    <p:extLst>
      <p:ext uri="{BB962C8B-B14F-4D97-AF65-F5344CB8AC3E}">
        <p14:creationId xmlns:p14="http://schemas.microsoft.com/office/powerpoint/2010/main" val="3949412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7B0C3-C053-FF09-A0F4-5468FC0B9D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2F2DF3-DCCA-C4AD-4B48-7445D988A9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A65D1B-AC5E-8345-C0A0-D697DA576231}"/>
              </a:ext>
            </a:extLst>
          </p:cNvPr>
          <p:cNvSpPr>
            <a:spLocks noGrp="1"/>
          </p:cNvSpPr>
          <p:nvPr>
            <p:ph type="body" idx="1"/>
          </p:nvPr>
        </p:nvSpPr>
        <p:spPr/>
        <p:txBody>
          <a:bodyPr/>
          <a:lstStyle/>
          <a:p>
            <a:endParaRPr lang="en-CA" dirty="0"/>
          </a:p>
        </p:txBody>
      </p:sp>
      <p:sp>
        <p:nvSpPr>
          <p:cNvPr id="4" name="Slide Number Placeholder 3">
            <a:extLst>
              <a:ext uri="{FF2B5EF4-FFF2-40B4-BE49-F238E27FC236}">
                <a16:creationId xmlns:a16="http://schemas.microsoft.com/office/drawing/2014/main" id="{360422C6-ACD7-3BA7-465F-5933F8AB3D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510ECA-6CEE-4500-ACD9-CF037AD851D2}" type="slidenum">
              <a:rPr kumimoji="0" lang="en-CA"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CA"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66296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DA1DC-5046-2003-675A-9C8B1D0D92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648888-A6A7-977B-13D4-B384BDFB99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9BBCAE-3877-71E6-16FD-ACB3CD4B2F49}"/>
              </a:ext>
            </a:extLst>
          </p:cNvPr>
          <p:cNvSpPr>
            <a:spLocks noGrp="1"/>
          </p:cNvSpPr>
          <p:nvPr>
            <p:ph type="body" idx="1"/>
          </p:nvPr>
        </p:nvSpPr>
        <p:spPr/>
        <p:txBody>
          <a:bodyPr/>
          <a:lstStyle/>
          <a:p>
            <a:pPr lvl="0"/>
            <a:endParaRPr lang="en-CA"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ABAF708-1D23-727B-4199-9A0255321C98}"/>
              </a:ext>
            </a:extLst>
          </p:cNvPr>
          <p:cNvSpPr>
            <a:spLocks noGrp="1"/>
          </p:cNvSpPr>
          <p:nvPr>
            <p:ph type="sldNum" sz="quarter" idx="5"/>
          </p:nvPr>
        </p:nvSpPr>
        <p:spPr/>
        <p:txBody>
          <a:bodyPr/>
          <a:lstStyle/>
          <a:p>
            <a:fld id="{19510ECA-6CEE-4500-ACD9-CF037AD851D2}" type="slidenum">
              <a:rPr lang="en-CA" smtClean="0"/>
              <a:t>12</a:t>
            </a:fld>
            <a:endParaRPr lang="en-CA"/>
          </a:p>
        </p:txBody>
      </p:sp>
    </p:spTree>
    <p:extLst>
      <p:ext uri="{BB962C8B-B14F-4D97-AF65-F5344CB8AC3E}">
        <p14:creationId xmlns:p14="http://schemas.microsoft.com/office/powerpoint/2010/main" val="33721176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13</a:t>
            </a:fld>
            <a:endParaRPr lang="en-CA"/>
          </a:p>
        </p:txBody>
      </p:sp>
    </p:spTree>
    <p:extLst>
      <p:ext uri="{BB962C8B-B14F-4D97-AF65-F5344CB8AC3E}">
        <p14:creationId xmlns:p14="http://schemas.microsoft.com/office/powerpoint/2010/main" val="109190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B2FBA0C0-B258-436D-AA0C-AF27CF2E57F7}" type="slidenum">
              <a:rPr lang="en-CA" smtClean="0"/>
              <a:t>14</a:t>
            </a:fld>
            <a:endParaRPr lang="en-CA"/>
          </a:p>
        </p:txBody>
      </p:sp>
    </p:spTree>
    <p:extLst>
      <p:ext uri="{BB962C8B-B14F-4D97-AF65-F5344CB8AC3E}">
        <p14:creationId xmlns:p14="http://schemas.microsoft.com/office/powerpoint/2010/main" val="1009854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2FBA0C0-B258-436D-AA0C-AF27CF2E57F7}" type="slidenum">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15</a:t>
            </a:fld>
            <a:endParaRPr kumimoji="0" lang="en-CA"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67951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C6A06-4E3D-E8E7-3286-76CECC6E07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E8D7B1-6350-4122-B1DC-005BC4C7C5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A27A1C-273A-D248-E72B-567CB9ACE4FD}"/>
              </a:ext>
            </a:extLst>
          </p:cNvPr>
          <p:cNvSpPr>
            <a:spLocks noGrp="1"/>
          </p:cNvSpPr>
          <p:nvPr>
            <p:ph type="body" idx="1"/>
          </p:nvPr>
        </p:nvSpPr>
        <p:spPr/>
        <p:txBody>
          <a:bodyPr/>
          <a:lstStyle/>
          <a:p>
            <a:endParaRPr lang="en-CA"/>
          </a:p>
        </p:txBody>
      </p:sp>
      <p:sp>
        <p:nvSpPr>
          <p:cNvPr id="4" name="Slide Number Placeholder 3">
            <a:extLst>
              <a:ext uri="{FF2B5EF4-FFF2-40B4-BE49-F238E27FC236}">
                <a16:creationId xmlns:a16="http://schemas.microsoft.com/office/drawing/2014/main" id="{CE3939EE-7C1E-471B-BD92-6E504BB742A4}"/>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2FBA0C0-B258-436D-AA0C-AF27CF2E57F7}" type="slidenum">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16</a:t>
            </a:fld>
            <a:endParaRPr kumimoji="0" lang="en-CA"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577028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60EC3-9093-24F5-9238-5B40D02031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F10ADA-0751-D555-2804-BB4054B9F4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F737BE-15B9-D735-2F3E-21B74BAA899F}"/>
              </a:ext>
            </a:extLst>
          </p:cNvPr>
          <p:cNvSpPr>
            <a:spLocks noGrp="1"/>
          </p:cNvSpPr>
          <p:nvPr>
            <p:ph type="body" idx="1"/>
          </p:nvPr>
        </p:nvSpPr>
        <p:spPr/>
        <p:txBody>
          <a:bodyPr/>
          <a:lstStyle/>
          <a:p>
            <a:endParaRPr lang="en-CA"/>
          </a:p>
        </p:txBody>
      </p:sp>
      <p:sp>
        <p:nvSpPr>
          <p:cNvPr id="4" name="Slide Number Placeholder 3">
            <a:extLst>
              <a:ext uri="{FF2B5EF4-FFF2-40B4-BE49-F238E27FC236}">
                <a16:creationId xmlns:a16="http://schemas.microsoft.com/office/drawing/2014/main" id="{370F20E0-D0F5-1892-2AD3-DBD68F4A7634}"/>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2FBA0C0-B258-436D-AA0C-AF27CF2E57F7}" type="slidenum">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17</a:t>
            </a:fld>
            <a:endParaRPr kumimoji="0" lang="en-CA"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3695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18</a:t>
            </a:fld>
            <a:endParaRPr lang="en-CA"/>
          </a:p>
        </p:txBody>
      </p:sp>
    </p:spTree>
    <p:extLst>
      <p:ext uri="{BB962C8B-B14F-4D97-AF65-F5344CB8AC3E}">
        <p14:creationId xmlns:p14="http://schemas.microsoft.com/office/powerpoint/2010/main" val="28573900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19</a:t>
            </a:fld>
            <a:endParaRPr lang="en-CA"/>
          </a:p>
        </p:txBody>
      </p:sp>
    </p:spTree>
    <p:extLst>
      <p:ext uri="{BB962C8B-B14F-4D97-AF65-F5344CB8AC3E}">
        <p14:creationId xmlns:p14="http://schemas.microsoft.com/office/powerpoint/2010/main" val="2383370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19510ECA-6CEE-4500-ACD9-CF037AD851D2}" type="slidenum">
              <a:rPr lang="en-CA" smtClean="0"/>
              <a:t>2</a:t>
            </a:fld>
            <a:endParaRPr lang="en-CA"/>
          </a:p>
        </p:txBody>
      </p:sp>
    </p:spTree>
    <p:extLst>
      <p:ext uri="{BB962C8B-B14F-4D97-AF65-F5344CB8AC3E}">
        <p14:creationId xmlns:p14="http://schemas.microsoft.com/office/powerpoint/2010/main" val="10807447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20</a:t>
            </a:fld>
            <a:endParaRPr lang="en-CA"/>
          </a:p>
        </p:txBody>
      </p:sp>
    </p:spTree>
    <p:extLst>
      <p:ext uri="{BB962C8B-B14F-4D97-AF65-F5344CB8AC3E}">
        <p14:creationId xmlns:p14="http://schemas.microsoft.com/office/powerpoint/2010/main" val="3319792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21</a:t>
            </a:fld>
            <a:endParaRPr lang="en-CA"/>
          </a:p>
        </p:txBody>
      </p:sp>
    </p:spTree>
    <p:extLst>
      <p:ext uri="{BB962C8B-B14F-4D97-AF65-F5344CB8AC3E}">
        <p14:creationId xmlns:p14="http://schemas.microsoft.com/office/powerpoint/2010/main" val="35622346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22</a:t>
            </a:fld>
            <a:endParaRPr lang="en-CA"/>
          </a:p>
        </p:txBody>
      </p:sp>
    </p:spTree>
    <p:extLst>
      <p:ext uri="{BB962C8B-B14F-4D97-AF65-F5344CB8AC3E}">
        <p14:creationId xmlns:p14="http://schemas.microsoft.com/office/powerpoint/2010/main" val="40304713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23</a:t>
            </a:fld>
            <a:endParaRPr lang="en-CA"/>
          </a:p>
        </p:txBody>
      </p:sp>
    </p:spTree>
    <p:extLst>
      <p:ext uri="{BB962C8B-B14F-4D97-AF65-F5344CB8AC3E}">
        <p14:creationId xmlns:p14="http://schemas.microsoft.com/office/powerpoint/2010/main" val="13769838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7CD7FA-38FD-7D03-39C4-1F45255602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E77393-6A08-0C80-B013-1132B67948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21BE41-2C8C-55FA-1995-FF534BA2C889}"/>
              </a:ext>
            </a:extLst>
          </p:cNvPr>
          <p:cNvSpPr>
            <a:spLocks noGrp="1"/>
          </p:cNvSpPr>
          <p:nvPr>
            <p:ph type="body" idx="1"/>
          </p:nvPr>
        </p:nvSpPr>
        <p:spPr/>
        <p:txBody>
          <a:bodyPr/>
          <a:lstStyle/>
          <a:p>
            <a:endParaRPr lang="en-CA" dirty="0"/>
          </a:p>
        </p:txBody>
      </p:sp>
      <p:sp>
        <p:nvSpPr>
          <p:cNvPr id="4" name="Slide Number Placeholder 3">
            <a:extLst>
              <a:ext uri="{FF2B5EF4-FFF2-40B4-BE49-F238E27FC236}">
                <a16:creationId xmlns:a16="http://schemas.microsoft.com/office/drawing/2014/main" id="{6D6EABD8-CACC-D020-D393-FAB3B58AA022}"/>
              </a:ext>
            </a:extLst>
          </p:cNvPr>
          <p:cNvSpPr>
            <a:spLocks noGrp="1"/>
          </p:cNvSpPr>
          <p:nvPr>
            <p:ph type="sldNum" sz="quarter" idx="5"/>
          </p:nvPr>
        </p:nvSpPr>
        <p:spPr/>
        <p:txBody>
          <a:bodyPr/>
          <a:lstStyle/>
          <a:p>
            <a:fld id="{19510ECA-6CEE-4500-ACD9-CF037AD851D2}" type="slidenum">
              <a:rPr lang="en-CA" smtClean="0"/>
              <a:t>24</a:t>
            </a:fld>
            <a:endParaRPr lang="en-CA"/>
          </a:p>
        </p:txBody>
      </p:sp>
    </p:spTree>
    <p:extLst>
      <p:ext uri="{BB962C8B-B14F-4D97-AF65-F5344CB8AC3E}">
        <p14:creationId xmlns:p14="http://schemas.microsoft.com/office/powerpoint/2010/main" val="13906302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1D5AA-2616-8162-BB24-97519489EA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B6DE72-B049-B2D5-8CB8-072AB0C6BF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572A8E-902A-54AA-961E-13966B2D73B9}"/>
              </a:ext>
            </a:extLst>
          </p:cNvPr>
          <p:cNvSpPr>
            <a:spLocks noGrp="1"/>
          </p:cNvSpPr>
          <p:nvPr>
            <p:ph type="body" idx="1"/>
          </p:nvPr>
        </p:nvSpPr>
        <p:spPr/>
        <p:txBody>
          <a:bodyPr/>
          <a:lstStyle/>
          <a:p>
            <a:endParaRPr lang="en-US" dirty="0"/>
          </a:p>
        </p:txBody>
      </p:sp>
      <p:sp>
        <p:nvSpPr>
          <p:cNvPr id="4" name="Header Placeholder 3">
            <a:extLst>
              <a:ext uri="{FF2B5EF4-FFF2-40B4-BE49-F238E27FC236}">
                <a16:creationId xmlns:a16="http://schemas.microsoft.com/office/drawing/2014/main" id="{53152946-8ABA-9BC6-2E0F-29BA665037A1}"/>
              </a:ext>
            </a:extLst>
          </p:cNvPr>
          <p:cNvSpPr>
            <a:spLocks noGrp="1"/>
          </p:cNvSpPr>
          <p:nvPr>
            <p:ph type="hdr" sz="quarter"/>
          </p:nvPr>
        </p:nvSpPr>
        <p:spPr/>
        <p:txBody>
          <a:bodyPr/>
          <a:lstStyle/>
          <a:p>
            <a:pPr defTabSz="930277">
              <a:defRPr/>
            </a:pPr>
            <a:endParaRPr lang="en-US">
              <a:solidFill>
                <a:prstClr val="black"/>
              </a:solidFill>
            </a:endParaRPr>
          </a:p>
        </p:txBody>
      </p:sp>
      <p:sp>
        <p:nvSpPr>
          <p:cNvPr id="5" name="Footer Placeholder 4">
            <a:extLst>
              <a:ext uri="{FF2B5EF4-FFF2-40B4-BE49-F238E27FC236}">
                <a16:creationId xmlns:a16="http://schemas.microsoft.com/office/drawing/2014/main" id="{A5BA4353-C872-8538-7E42-4D37EDCC7106}"/>
              </a:ext>
            </a:extLst>
          </p:cNvPr>
          <p:cNvSpPr>
            <a:spLocks noGrp="1"/>
          </p:cNvSpPr>
          <p:nvPr>
            <p:ph type="ftr" sz="quarter" idx="4"/>
          </p:nvPr>
        </p:nvSpPr>
        <p:spPr/>
        <p:txBody>
          <a:bodyPr/>
          <a:lstStyle/>
          <a:p>
            <a:pPr defTabSz="921077"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43B35462-3B5E-663E-43D4-7269A9C7A376}"/>
              </a:ext>
            </a:extLst>
          </p:cNvPr>
          <p:cNvSpPr>
            <a:spLocks noGrp="1"/>
          </p:cNvSpPr>
          <p:nvPr>
            <p:ph type="dt" idx="1"/>
          </p:nvPr>
        </p:nvSpPr>
        <p:spPr/>
        <p:txBody>
          <a:bodyPr/>
          <a:lstStyle/>
          <a:p>
            <a:pPr defTabSz="930277">
              <a:defRPr/>
            </a:pPr>
            <a:fld id="{7A45C5EE-CC90-C840-AAF8-84F98101312C}" type="datetime8">
              <a:rPr lang="en-CA">
                <a:solidFill>
                  <a:prstClr val="black"/>
                </a:solidFill>
              </a:rPr>
              <a:pPr defTabSz="930277">
                <a:defRPr/>
              </a:pPr>
              <a:t>2025-08-27 7:34 AM</a:t>
            </a:fld>
            <a:endParaRPr lang="en-US">
              <a:solidFill>
                <a:prstClr val="black"/>
              </a:solidFill>
            </a:endParaRPr>
          </a:p>
        </p:txBody>
      </p:sp>
      <p:sp>
        <p:nvSpPr>
          <p:cNvPr id="7" name="Slide Number Placeholder 6">
            <a:extLst>
              <a:ext uri="{FF2B5EF4-FFF2-40B4-BE49-F238E27FC236}">
                <a16:creationId xmlns:a16="http://schemas.microsoft.com/office/drawing/2014/main" id="{E3B24D2D-5895-A422-2A74-36A2F7DAE6C8}"/>
              </a:ext>
            </a:extLst>
          </p:cNvPr>
          <p:cNvSpPr>
            <a:spLocks noGrp="1"/>
          </p:cNvSpPr>
          <p:nvPr>
            <p:ph type="sldNum" sz="quarter" idx="5"/>
          </p:nvPr>
        </p:nvSpPr>
        <p:spPr/>
        <p:txBody>
          <a:bodyPr/>
          <a:lstStyle/>
          <a:p>
            <a:pPr defTabSz="930277">
              <a:defRPr/>
            </a:pPr>
            <a:fld id="{B4008EB6-D09E-4580-8CD6-DDB14511944F}" type="slidenum">
              <a:rPr lang="en-US">
                <a:solidFill>
                  <a:prstClr val="black"/>
                </a:solidFill>
              </a:rPr>
              <a:pPr defTabSz="930277">
                <a:defRPr/>
              </a:pPr>
              <a:t>25</a:t>
            </a:fld>
            <a:endParaRPr lang="en-US">
              <a:solidFill>
                <a:prstClr val="black"/>
              </a:solidFill>
            </a:endParaRPr>
          </a:p>
        </p:txBody>
      </p:sp>
    </p:spTree>
    <p:extLst>
      <p:ext uri="{BB962C8B-B14F-4D97-AF65-F5344CB8AC3E}">
        <p14:creationId xmlns:p14="http://schemas.microsoft.com/office/powerpoint/2010/main" val="391841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FBA0C0-B258-436D-AA0C-AF27CF2E57F7}"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9854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3E9B1-9962-1139-054A-ED3DD32A42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A124A0-F32E-05B4-EE3F-9DC96D7C13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13F2D5-9C23-894A-2F55-96DE0A26B76F}"/>
              </a:ext>
            </a:extLst>
          </p:cNvPr>
          <p:cNvSpPr>
            <a:spLocks noGrp="1"/>
          </p:cNvSpPr>
          <p:nvPr>
            <p:ph type="body" idx="1"/>
          </p:nvPr>
        </p:nvSpPr>
        <p:spPr/>
        <p:txBody>
          <a:bodyPr/>
          <a:lstStyle/>
          <a:p>
            <a:endParaRPr lang="en-US" dirty="0"/>
          </a:p>
        </p:txBody>
      </p:sp>
      <p:sp>
        <p:nvSpPr>
          <p:cNvPr id="4" name="Header Placeholder 3">
            <a:extLst>
              <a:ext uri="{FF2B5EF4-FFF2-40B4-BE49-F238E27FC236}">
                <a16:creationId xmlns:a16="http://schemas.microsoft.com/office/drawing/2014/main" id="{06D9DCD5-89D2-3C57-B7DA-CF554D247874}"/>
              </a:ext>
            </a:extLst>
          </p:cNvPr>
          <p:cNvSpPr>
            <a:spLocks noGrp="1"/>
          </p:cNvSpPr>
          <p:nvPr>
            <p:ph type="hdr" sz="quarter"/>
          </p:nvPr>
        </p:nvSpPr>
        <p:spPr/>
        <p:txBody>
          <a:bodyPr/>
          <a:lstStyle/>
          <a:p>
            <a:pPr defTabSz="930277">
              <a:defRPr/>
            </a:pPr>
            <a:endParaRPr lang="en-US">
              <a:solidFill>
                <a:prstClr val="black"/>
              </a:solidFill>
            </a:endParaRPr>
          </a:p>
        </p:txBody>
      </p:sp>
      <p:sp>
        <p:nvSpPr>
          <p:cNvPr id="5" name="Footer Placeholder 4">
            <a:extLst>
              <a:ext uri="{FF2B5EF4-FFF2-40B4-BE49-F238E27FC236}">
                <a16:creationId xmlns:a16="http://schemas.microsoft.com/office/drawing/2014/main" id="{C39611A5-E2FB-340D-5D66-1D75A752DD9A}"/>
              </a:ext>
            </a:extLst>
          </p:cNvPr>
          <p:cNvSpPr>
            <a:spLocks noGrp="1"/>
          </p:cNvSpPr>
          <p:nvPr>
            <p:ph type="ftr" sz="quarter" idx="4"/>
          </p:nvPr>
        </p:nvSpPr>
        <p:spPr/>
        <p:txBody>
          <a:bodyPr/>
          <a:lstStyle/>
          <a:p>
            <a:pPr defTabSz="921077"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92934E74-C35A-080B-D9B0-385F70A52F8E}"/>
              </a:ext>
            </a:extLst>
          </p:cNvPr>
          <p:cNvSpPr>
            <a:spLocks noGrp="1"/>
          </p:cNvSpPr>
          <p:nvPr>
            <p:ph type="dt" idx="1"/>
          </p:nvPr>
        </p:nvSpPr>
        <p:spPr/>
        <p:txBody>
          <a:bodyPr/>
          <a:lstStyle/>
          <a:p>
            <a:pPr defTabSz="930277">
              <a:defRPr/>
            </a:pPr>
            <a:fld id="{7A45C5EE-CC90-C840-AAF8-84F98101312C}" type="datetime8">
              <a:rPr lang="en-CA">
                <a:solidFill>
                  <a:prstClr val="black"/>
                </a:solidFill>
              </a:rPr>
              <a:pPr defTabSz="930277">
                <a:defRPr/>
              </a:pPr>
              <a:t>2025-08-27 7:34 AM</a:t>
            </a:fld>
            <a:endParaRPr lang="en-US">
              <a:solidFill>
                <a:prstClr val="black"/>
              </a:solidFill>
            </a:endParaRPr>
          </a:p>
        </p:txBody>
      </p:sp>
      <p:sp>
        <p:nvSpPr>
          <p:cNvPr id="7" name="Slide Number Placeholder 6">
            <a:extLst>
              <a:ext uri="{FF2B5EF4-FFF2-40B4-BE49-F238E27FC236}">
                <a16:creationId xmlns:a16="http://schemas.microsoft.com/office/drawing/2014/main" id="{57427A0B-7C34-29D9-CB70-DD2D0AD7226A}"/>
              </a:ext>
            </a:extLst>
          </p:cNvPr>
          <p:cNvSpPr>
            <a:spLocks noGrp="1"/>
          </p:cNvSpPr>
          <p:nvPr>
            <p:ph type="sldNum" sz="quarter" idx="5"/>
          </p:nvPr>
        </p:nvSpPr>
        <p:spPr/>
        <p:txBody>
          <a:bodyPr/>
          <a:lstStyle/>
          <a:p>
            <a:pPr defTabSz="930277">
              <a:defRPr/>
            </a:pPr>
            <a:fld id="{B4008EB6-D09E-4580-8CD6-DDB14511944F}" type="slidenum">
              <a:rPr lang="en-US">
                <a:solidFill>
                  <a:prstClr val="black"/>
                </a:solidFill>
              </a:rPr>
              <a:pPr defTabSz="930277">
                <a:defRPr/>
              </a:pPr>
              <a:t>4</a:t>
            </a:fld>
            <a:endParaRPr lang="en-US">
              <a:solidFill>
                <a:prstClr val="black"/>
              </a:solidFill>
            </a:endParaRPr>
          </a:p>
        </p:txBody>
      </p:sp>
    </p:spTree>
    <p:extLst>
      <p:ext uri="{BB962C8B-B14F-4D97-AF65-F5344CB8AC3E}">
        <p14:creationId xmlns:p14="http://schemas.microsoft.com/office/powerpoint/2010/main" val="4026855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5</a:t>
            </a:fld>
            <a:endParaRPr lang="en-CA"/>
          </a:p>
        </p:txBody>
      </p:sp>
    </p:spTree>
    <p:extLst>
      <p:ext uri="{BB962C8B-B14F-4D97-AF65-F5344CB8AC3E}">
        <p14:creationId xmlns:p14="http://schemas.microsoft.com/office/powerpoint/2010/main" val="3589231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6</a:t>
            </a:fld>
            <a:endParaRPr lang="en-CA"/>
          </a:p>
        </p:txBody>
      </p:sp>
    </p:spTree>
    <p:extLst>
      <p:ext uri="{BB962C8B-B14F-4D97-AF65-F5344CB8AC3E}">
        <p14:creationId xmlns:p14="http://schemas.microsoft.com/office/powerpoint/2010/main" val="536252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6EA1AF-0C2A-41B3-B3C0-9CBC242AD0D5}" type="slidenum">
              <a:rPr lang="en-US" smtClean="0"/>
              <a:t>7</a:t>
            </a:fld>
            <a:endParaRPr lang="en-US"/>
          </a:p>
        </p:txBody>
      </p:sp>
    </p:spTree>
    <p:extLst>
      <p:ext uri="{BB962C8B-B14F-4D97-AF65-F5344CB8AC3E}">
        <p14:creationId xmlns:p14="http://schemas.microsoft.com/office/powerpoint/2010/main" val="2625401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2D91FF38-03BF-E345-8DFA-92A7B1D66F0D}" type="datetime8">
              <a:rPr lang="en-US" smtClean="0"/>
              <a:t>8/27/2025 7:34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730700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19510ECA-6CEE-4500-ACD9-CF037AD851D2}" type="slidenum">
              <a:rPr lang="en-CA" smtClean="0"/>
              <a:t>9</a:t>
            </a:fld>
            <a:endParaRPr lang="en-CA"/>
          </a:p>
        </p:txBody>
      </p:sp>
    </p:spTree>
    <p:extLst>
      <p:ext uri="{BB962C8B-B14F-4D97-AF65-F5344CB8AC3E}">
        <p14:creationId xmlns:p14="http://schemas.microsoft.com/office/powerpoint/2010/main" val="14521374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20.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24.jpeg"/><Relationship Id="rId4" Type="http://schemas.openxmlformats.org/officeDocument/2006/relationships/image" Target="../media/image2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6" Type="http://schemas.openxmlformats.org/officeDocument/2006/relationships/image" Target="../media/image25.jpeg"/><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6.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29CF09-A44F-0926-3589-0830B4F0EE7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3" name="MS logo white - EMF" descr="Microsoft logo white text version">
            <a:extLst>
              <a:ext uri="{FF2B5EF4-FFF2-40B4-BE49-F238E27FC236}">
                <a16:creationId xmlns:a16="http://schemas.microsoft.com/office/drawing/2014/main" id="{A11EC012-CDC5-CAA7-F351-E8B645EEC5C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5" name="Graphic 2">
            <a:extLst>
              <a:ext uri="{FF2B5EF4-FFF2-40B4-BE49-F238E27FC236}">
                <a16:creationId xmlns:a16="http://schemas.microsoft.com/office/drawing/2014/main" id="{B550DCE4-4C0B-AEF5-C52A-8C1CCDBE3E76}"/>
              </a:ext>
            </a:extLst>
          </p:cNvPr>
          <p:cNvSpPr/>
          <p:nvPr userDrawn="1"/>
        </p:nvSpPr>
        <p:spPr>
          <a:xfrm>
            <a:off x="584728" y="2517698"/>
            <a:ext cx="3633699" cy="1822605"/>
          </a:xfrm>
          <a:custGeom>
            <a:avLst/>
            <a:gdLst>
              <a:gd name="connsiteX0" fmla="*/ 452057 w 3246882"/>
              <a:gd name="connsiteY0" fmla="*/ 39338 h 1628584"/>
              <a:gd name="connsiteX1" fmla="*/ 576739 w 3246882"/>
              <a:gd name="connsiteY1" fmla="*/ 39338 h 1628584"/>
              <a:gd name="connsiteX2" fmla="*/ 576739 w 3246882"/>
              <a:gd name="connsiteY2" fmla="*/ 572929 h 1628584"/>
              <a:gd name="connsiteX3" fmla="*/ 486347 w 3246882"/>
              <a:gd name="connsiteY3" fmla="*/ 572929 h 1628584"/>
              <a:gd name="connsiteX4" fmla="*/ 486347 w 3246882"/>
              <a:gd name="connsiteY4" fmla="*/ 234315 h 1628584"/>
              <a:gd name="connsiteX5" fmla="*/ 486918 w 3246882"/>
              <a:gd name="connsiteY5" fmla="*/ 193548 h 1628584"/>
              <a:gd name="connsiteX6" fmla="*/ 487871 w 3246882"/>
              <a:gd name="connsiteY6" fmla="*/ 149066 h 1628584"/>
              <a:gd name="connsiteX7" fmla="*/ 485680 w 3246882"/>
              <a:gd name="connsiteY7" fmla="*/ 149066 h 1628584"/>
              <a:gd name="connsiteX8" fmla="*/ 479393 w 3246882"/>
              <a:gd name="connsiteY8" fmla="*/ 168593 h 1628584"/>
              <a:gd name="connsiteX9" fmla="*/ 472726 w 3246882"/>
              <a:gd name="connsiteY9" fmla="*/ 186309 h 1628584"/>
              <a:gd name="connsiteX10" fmla="*/ 319088 w 3246882"/>
              <a:gd name="connsiteY10" fmla="*/ 572929 h 1628584"/>
              <a:gd name="connsiteX11" fmla="*/ 254699 w 3246882"/>
              <a:gd name="connsiteY11" fmla="*/ 572929 h 1628584"/>
              <a:gd name="connsiteX12" fmla="*/ 99727 w 3246882"/>
              <a:gd name="connsiteY12" fmla="*/ 189643 h 1628584"/>
              <a:gd name="connsiteX13" fmla="*/ 93631 w 3246882"/>
              <a:gd name="connsiteY13" fmla="*/ 172307 h 1628584"/>
              <a:gd name="connsiteX14" fmla="*/ 85630 w 3246882"/>
              <a:gd name="connsiteY14" fmla="*/ 149066 h 1628584"/>
              <a:gd name="connsiteX15" fmla="*/ 83439 w 3246882"/>
              <a:gd name="connsiteY15" fmla="*/ 149066 h 1628584"/>
              <a:gd name="connsiteX16" fmla="*/ 84582 w 3246882"/>
              <a:gd name="connsiteY16" fmla="*/ 195739 h 1628584"/>
              <a:gd name="connsiteX17" fmla="*/ 84963 w 3246882"/>
              <a:gd name="connsiteY17" fmla="*/ 246507 h 1628584"/>
              <a:gd name="connsiteX18" fmla="*/ 84963 w 3246882"/>
              <a:gd name="connsiteY18" fmla="*/ 572834 h 1628584"/>
              <a:gd name="connsiteX19" fmla="*/ 0 w 3246882"/>
              <a:gd name="connsiteY19" fmla="*/ 572834 h 1628584"/>
              <a:gd name="connsiteX20" fmla="*/ 0 w 3246882"/>
              <a:gd name="connsiteY20" fmla="*/ 39338 h 1628584"/>
              <a:gd name="connsiteX21" fmla="*/ 129826 w 3246882"/>
              <a:gd name="connsiteY21" fmla="*/ 39338 h 1628584"/>
              <a:gd name="connsiteX22" fmla="*/ 266414 w 3246882"/>
              <a:gd name="connsiteY22" fmla="*/ 383477 h 1628584"/>
              <a:gd name="connsiteX23" fmla="*/ 278892 w 3246882"/>
              <a:gd name="connsiteY23" fmla="*/ 415671 h 1628584"/>
              <a:gd name="connsiteX24" fmla="*/ 288036 w 3246882"/>
              <a:gd name="connsiteY24" fmla="*/ 444913 h 1628584"/>
              <a:gd name="connsiteX25" fmla="*/ 290227 w 3246882"/>
              <a:gd name="connsiteY25" fmla="*/ 444913 h 1628584"/>
              <a:gd name="connsiteX26" fmla="*/ 302324 w 3246882"/>
              <a:gd name="connsiteY26" fmla="*/ 412528 h 1628584"/>
              <a:gd name="connsiteX27" fmla="*/ 313658 w 3246882"/>
              <a:gd name="connsiteY27" fmla="*/ 382429 h 1628584"/>
              <a:gd name="connsiteX28" fmla="*/ 452057 w 3246882"/>
              <a:gd name="connsiteY28" fmla="*/ 39338 h 1628584"/>
              <a:gd name="connsiteX29" fmla="*/ 712375 w 3246882"/>
              <a:gd name="connsiteY29" fmla="*/ 120872 h 1628584"/>
              <a:gd name="connsiteX30" fmla="*/ 752570 w 3246882"/>
              <a:gd name="connsiteY30" fmla="*/ 105632 h 1628584"/>
              <a:gd name="connsiteX31" fmla="*/ 767810 w 3246882"/>
              <a:gd name="connsiteY31" fmla="*/ 67723 h 1628584"/>
              <a:gd name="connsiteX32" fmla="*/ 752570 w 3246882"/>
              <a:gd name="connsiteY32" fmla="*/ 29813 h 1628584"/>
              <a:gd name="connsiteX33" fmla="*/ 712375 w 3246882"/>
              <a:gd name="connsiteY33" fmla="*/ 14573 h 1628584"/>
              <a:gd name="connsiteX34" fmla="*/ 672941 w 3246882"/>
              <a:gd name="connsiteY34" fmla="*/ 29813 h 1628584"/>
              <a:gd name="connsiteX35" fmla="*/ 657701 w 3246882"/>
              <a:gd name="connsiteY35" fmla="*/ 67437 h 1628584"/>
              <a:gd name="connsiteX36" fmla="*/ 672941 w 3246882"/>
              <a:gd name="connsiteY36" fmla="*/ 105156 h 1628584"/>
              <a:gd name="connsiteX37" fmla="*/ 712375 w 3246882"/>
              <a:gd name="connsiteY37" fmla="*/ 120968 h 1628584"/>
              <a:gd name="connsiteX38" fmla="*/ 667703 w 3246882"/>
              <a:gd name="connsiteY38" fmla="*/ 572929 h 1628584"/>
              <a:gd name="connsiteX39" fmla="*/ 756666 w 3246882"/>
              <a:gd name="connsiteY39" fmla="*/ 572929 h 1628584"/>
              <a:gd name="connsiteX40" fmla="*/ 756666 w 3246882"/>
              <a:gd name="connsiteY40" fmla="*/ 191929 h 1628584"/>
              <a:gd name="connsiteX41" fmla="*/ 667703 w 3246882"/>
              <a:gd name="connsiteY41" fmla="*/ 191929 h 1628584"/>
              <a:gd name="connsiteX42" fmla="*/ 667703 w 3246882"/>
              <a:gd name="connsiteY42" fmla="*/ 572929 h 1628584"/>
              <a:gd name="connsiteX43" fmla="*/ 1179100 w 3246882"/>
              <a:gd name="connsiteY43" fmla="*/ 500348 h 1628584"/>
              <a:gd name="connsiteX44" fmla="*/ 1110234 w 3246882"/>
              <a:gd name="connsiteY44" fmla="*/ 461677 h 1628584"/>
              <a:gd name="connsiteX45" fmla="*/ 1072325 w 3246882"/>
              <a:gd name="connsiteY45" fmla="*/ 497205 h 1628584"/>
              <a:gd name="connsiteX46" fmla="*/ 1025843 w 3246882"/>
              <a:gd name="connsiteY46" fmla="*/ 507778 h 1628584"/>
              <a:gd name="connsiteX47" fmla="*/ 948500 w 3246882"/>
              <a:gd name="connsiteY47" fmla="*/ 475393 h 1628584"/>
              <a:gd name="connsiteX48" fmla="*/ 919448 w 3246882"/>
              <a:gd name="connsiteY48" fmla="*/ 383096 h 1628584"/>
              <a:gd name="connsiteX49" fmla="*/ 948881 w 3246882"/>
              <a:gd name="connsiteY49" fmla="*/ 288608 h 1628584"/>
              <a:gd name="connsiteX50" fmla="*/ 1023652 w 3246882"/>
              <a:gd name="connsiteY50" fmla="*/ 254794 h 1628584"/>
              <a:gd name="connsiteX51" fmla="*/ 1069753 w 3246882"/>
              <a:gd name="connsiteY51" fmla="*/ 265557 h 1628584"/>
              <a:gd name="connsiteX52" fmla="*/ 1106996 w 3246882"/>
              <a:gd name="connsiteY52" fmla="*/ 302038 h 1628584"/>
              <a:gd name="connsiteX53" fmla="*/ 1176909 w 3246882"/>
              <a:gd name="connsiteY53" fmla="*/ 267462 h 1628584"/>
              <a:gd name="connsiteX54" fmla="*/ 1116806 w 3246882"/>
              <a:gd name="connsiteY54" fmla="*/ 204407 h 1628584"/>
              <a:gd name="connsiteX55" fmla="*/ 1026605 w 3246882"/>
              <a:gd name="connsiteY55" fmla="*/ 182975 h 1628584"/>
              <a:gd name="connsiteX56" fmla="*/ 883730 w 3246882"/>
              <a:gd name="connsiteY56" fmla="*/ 238220 h 1628584"/>
              <a:gd name="connsiteX57" fmla="*/ 828675 w 3246882"/>
              <a:gd name="connsiteY57" fmla="*/ 389096 h 1628584"/>
              <a:gd name="connsiteX58" fmla="*/ 880396 w 3246882"/>
              <a:gd name="connsiteY58" fmla="*/ 529019 h 1628584"/>
              <a:gd name="connsiteX59" fmla="*/ 1023652 w 3246882"/>
              <a:gd name="connsiteY59" fmla="*/ 581882 h 1628584"/>
              <a:gd name="connsiteX60" fmla="*/ 1113473 w 3246882"/>
              <a:gd name="connsiteY60" fmla="*/ 561785 h 1628584"/>
              <a:gd name="connsiteX61" fmla="*/ 1179100 w 3246882"/>
              <a:gd name="connsiteY61" fmla="*/ 500348 h 1628584"/>
              <a:gd name="connsiteX62" fmla="*/ 1438656 w 3246882"/>
              <a:gd name="connsiteY62" fmla="*/ 185166 h 1628584"/>
              <a:gd name="connsiteX63" fmla="*/ 1378363 w 3246882"/>
              <a:gd name="connsiteY63" fmla="*/ 204692 h 1628584"/>
              <a:gd name="connsiteX64" fmla="*/ 1338929 w 3246882"/>
              <a:gd name="connsiteY64" fmla="*/ 260699 h 1628584"/>
              <a:gd name="connsiteX65" fmla="*/ 1337405 w 3246882"/>
              <a:gd name="connsiteY65" fmla="*/ 260699 h 1628584"/>
              <a:gd name="connsiteX66" fmla="*/ 1337405 w 3246882"/>
              <a:gd name="connsiteY66" fmla="*/ 191834 h 1628584"/>
              <a:gd name="connsiteX67" fmla="*/ 1248442 w 3246882"/>
              <a:gd name="connsiteY67" fmla="*/ 191834 h 1628584"/>
              <a:gd name="connsiteX68" fmla="*/ 1248442 w 3246882"/>
              <a:gd name="connsiteY68" fmla="*/ 572834 h 1628584"/>
              <a:gd name="connsiteX69" fmla="*/ 1337405 w 3246882"/>
              <a:gd name="connsiteY69" fmla="*/ 572834 h 1628584"/>
              <a:gd name="connsiteX70" fmla="*/ 1337405 w 3246882"/>
              <a:gd name="connsiteY70" fmla="*/ 384524 h 1628584"/>
              <a:gd name="connsiteX71" fmla="*/ 1361027 w 3246882"/>
              <a:gd name="connsiteY71" fmla="*/ 296323 h 1628584"/>
              <a:gd name="connsiteX72" fmla="*/ 1422940 w 3246882"/>
              <a:gd name="connsiteY72" fmla="*/ 262795 h 1628584"/>
              <a:gd name="connsiteX73" fmla="*/ 1446181 w 3246882"/>
              <a:gd name="connsiteY73" fmla="*/ 265176 h 1628584"/>
              <a:gd name="connsiteX74" fmla="*/ 1467993 w 3246882"/>
              <a:gd name="connsiteY74" fmla="*/ 271653 h 1628584"/>
              <a:gd name="connsiteX75" fmla="*/ 1491806 w 3246882"/>
              <a:gd name="connsiteY75" fmla="*/ 195739 h 1628584"/>
              <a:gd name="connsiteX76" fmla="*/ 1465421 w 3246882"/>
              <a:gd name="connsiteY76" fmla="*/ 187166 h 1628584"/>
              <a:gd name="connsiteX77" fmla="*/ 1438656 w 3246882"/>
              <a:gd name="connsiteY77" fmla="*/ 184976 h 1628584"/>
              <a:gd name="connsiteX78" fmla="*/ 1855375 w 3246882"/>
              <a:gd name="connsiteY78" fmla="*/ 237649 h 1628584"/>
              <a:gd name="connsiteX79" fmla="*/ 1907667 w 3246882"/>
              <a:gd name="connsiteY79" fmla="*/ 379000 h 1628584"/>
              <a:gd name="connsiteX80" fmla="*/ 1852613 w 3246882"/>
              <a:gd name="connsiteY80" fmla="*/ 524637 h 1628584"/>
              <a:gd name="connsiteX81" fmla="*/ 1707166 w 3246882"/>
              <a:gd name="connsiteY81" fmla="*/ 581787 h 1628584"/>
              <a:gd name="connsiteX82" fmla="*/ 1562957 w 3246882"/>
              <a:gd name="connsiteY82" fmla="*/ 528542 h 1628584"/>
              <a:gd name="connsiteX83" fmla="*/ 1509522 w 3246882"/>
              <a:gd name="connsiteY83" fmla="*/ 385286 h 1628584"/>
              <a:gd name="connsiteX84" fmla="*/ 1566101 w 3246882"/>
              <a:gd name="connsiteY84" fmla="*/ 238506 h 1628584"/>
              <a:gd name="connsiteX85" fmla="*/ 1712309 w 3246882"/>
              <a:gd name="connsiteY85" fmla="*/ 182880 h 1628584"/>
              <a:gd name="connsiteX86" fmla="*/ 1855375 w 3246882"/>
              <a:gd name="connsiteY86" fmla="*/ 237554 h 1628584"/>
              <a:gd name="connsiteX87" fmla="*/ 1816513 w 3246882"/>
              <a:gd name="connsiteY87" fmla="*/ 381286 h 1628584"/>
              <a:gd name="connsiteX88" fmla="*/ 1788605 w 3246882"/>
              <a:gd name="connsiteY88" fmla="*/ 289751 h 1628584"/>
              <a:gd name="connsiteX89" fmla="*/ 1710118 w 3246882"/>
              <a:gd name="connsiteY89" fmla="*/ 255175 h 1628584"/>
              <a:gd name="connsiteX90" fmla="*/ 1630299 w 3246882"/>
              <a:gd name="connsiteY90" fmla="*/ 290894 h 1628584"/>
              <a:gd name="connsiteX91" fmla="*/ 1600391 w 3246882"/>
              <a:gd name="connsiteY91" fmla="*/ 383572 h 1628584"/>
              <a:gd name="connsiteX92" fmla="*/ 1630013 w 3246882"/>
              <a:gd name="connsiteY92" fmla="*/ 476250 h 1628584"/>
              <a:gd name="connsiteX93" fmla="*/ 1710595 w 3246882"/>
              <a:gd name="connsiteY93" fmla="*/ 510064 h 1628584"/>
              <a:gd name="connsiteX94" fmla="*/ 1788890 w 3246882"/>
              <a:gd name="connsiteY94" fmla="*/ 475107 h 1628584"/>
              <a:gd name="connsiteX95" fmla="*/ 1816608 w 3246882"/>
              <a:gd name="connsiteY95" fmla="*/ 381381 h 1628584"/>
              <a:gd name="connsiteX96" fmla="*/ 2123313 w 3246882"/>
              <a:gd name="connsiteY96" fmla="*/ 339566 h 1628584"/>
              <a:gd name="connsiteX97" fmla="*/ 2068068 w 3246882"/>
              <a:gd name="connsiteY97" fmla="*/ 321374 h 1628584"/>
              <a:gd name="connsiteX98" fmla="*/ 2053400 w 3246882"/>
              <a:gd name="connsiteY98" fmla="*/ 292322 h 1628584"/>
              <a:gd name="connsiteX99" fmla="*/ 2067497 w 3246882"/>
              <a:gd name="connsiteY99" fmla="*/ 261461 h 1628584"/>
              <a:gd name="connsiteX100" fmla="*/ 2108835 w 3246882"/>
              <a:gd name="connsiteY100" fmla="*/ 249555 h 1628584"/>
              <a:gd name="connsiteX101" fmla="*/ 2152555 w 3246882"/>
              <a:gd name="connsiteY101" fmla="*/ 258509 h 1628584"/>
              <a:gd name="connsiteX102" fmla="*/ 2188083 w 3246882"/>
              <a:gd name="connsiteY102" fmla="*/ 285274 h 1628584"/>
              <a:gd name="connsiteX103" fmla="*/ 2239804 w 3246882"/>
              <a:gd name="connsiteY103" fmla="*/ 238411 h 1628584"/>
              <a:gd name="connsiteX104" fmla="*/ 2184368 w 3246882"/>
              <a:gd name="connsiteY104" fmla="*/ 196691 h 1628584"/>
              <a:gd name="connsiteX105" fmla="*/ 2111407 w 3246882"/>
              <a:gd name="connsiteY105" fmla="*/ 182880 h 1628584"/>
              <a:gd name="connsiteX106" fmla="*/ 2010251 w 3246882"/>
              <a:gd name="connsiteY106" fmla="*/ 214694 h 1628584"/>
              <a:gd name="connsiteX107" fmla="*/ 1970056 w 3246882"/>
              <a:gd name="connsiteY107" fmla="*/ 302324 h 1628584"/>
              <a:gd name="connsiteX108" fmla="*/ 1999679 w 3246882"/>
              <a:gd name="connsiteY108" fmla="*/ 375476 h 1628584"/>
              <a:gd name="connsiteX109" fmla="*/ 2104073 w 3246882"/>
              <a:gd name="connsiteY109" fmla="*/ 418052 h 1628584"/>
              <a:gd name="connsiteX110" fmla="*/ 2149983 w 3246882"/>
              <a:gd name="connsiteY110" fmla="*/ 436055 h 1628584"/>
              <a:gd name="connsiteX111" fmla="*/ 2165414 w 3246882"/>
              <a:gd name="connsiteY111" fmla="*/ 467106 h 1628584"/>
              <a:gd name="connsiteX112" fmla="*/ 2149031 w 3246882"/>
              <a:gd name="connsiteY112" fmla="*/ 502253 h 1628584"/>
              <a:gd name="connsiteX113" fmla="*/ 2103311 w 3246882"/>
              <a:gd name="connsiteY113" fmla="*/ 514731 h 1628584"/>
              <a:gd name="connsiteX114" fmla="*/ 2053685 w 3246882"/>
              <a:gd name="connsiteY114" fmla="*/ 503015 h 1628584"/>
              <a:gd name="connsiteX115" fmla="*/ 2009204 w 3246882"/>
              <a:gd name="connsiteY115" fmla="*/ 463772 h 1628584"/>
              <a:gd name="connsiteX116" fmla="*/ 1955673 w 3246882"/>
              <a:gd name="connsiteY116" fmla="*/ 511778 h 1628584"/>
              <a:gd name="connsiteX117" fmla="*/ 2015966 w 3246882"/>
              <a:gd name="connsiteY117" fmla="*/ 563880 h 1628584"/>
              <a:gd name="connsiteX118" fmla="*/ 2102644 w 3246882"/>
              <a:gd name="connsiteY118" fmla="*/ 581787 h 1628584"/>
              <a:gd name="connsiteX119" fmla="*/ 2208657 w 3246882"/>
              <a:gd name="connsiteY119" fmla="*/ 547973 h 1628584"/>
              <a:gd name="connsiteX120" fmla="*/ 2249234 w 3246882"/>
              <a:gd name="connsiteY120" fmla="*/ 459010 h 1628584"/>
              <a:gd name="connsiteX121" fmla="*/ 2217992 w 3246882"/>
              <a:gd name="connsiteY121" fmla="*/ 380143 h 1628584"/>
              <a:gd name="connsiteX122" fmla="*/ 2123504 w 3246882"/>
              <a:gd name="connsiteY122" fmla="*/ 339566 h 1628584"/>
              <a:gd name="connsiteX123" fmla="*/ 2658332 w 3246882"/>
              <a:gd name="connsiteY123" fmla="*/ 237649 h 1628584"/>
              <a:gd name="connsiteX124" fmla="*/ 2710624 w 3246882"/>
              <a:gd name="connsiteY124" fmla="*/ 379000 h 1628584"/>
              <a:gd name="connsiteX125" fmla="*/ 2655570 w 3246882"/>
              <a:gd name="connsiteY125" fmla="*/ 524637 h 1628584"/>
              <a:gd name="connsiteX126" fmla="*/ 2510123 w 3246882"/>
              <a:gd name="connsiteY126" fmla="*/ 581787 h 1628584"/>
              <a:gd name="connsiteX127" fmla="*/ 2365915 w 3246882"/>
              <a:gd name="connsiteY127" fmla="*/ 528542 h 1628584"/>
              <a:gd name="connsiteX128" fmla="*/ 2312480 w 3246882"/>
              <a:gd name="connsiteY128" fmla="*/ 385286 h 1628584"/>
              <a:gd name="connsiteX129" fmla="*/ 2369058 w 3246882"/>
              <a:gd name="connsiteY129" fmla="*/ 238506 h 1628584"/>
              <a:gd name="connsiteX130" fmla="*/ 2515267 w 3246882"/>
              <a:gd name="connsiteY130" fmla="*/ 182880 h 1628584"/>
              <a:gd name="connsiteX131" fmla="*/ 2658332 w 3246882"/>
              <a:gd name="connsiteY131" fmla="*/ 237554 h 1628584"/>
              <a:gd name="connsiteX132" fmla="*/ 2619375 w 3246882"/>
              <a:gd name="connsiteY132" fmla="*/ 381286 h 1628584"/>
              <a:gd name="connsiteX133" fmla="*/ 2591467 w 3246882"/>
              <a:gd name="connsiteY133" fmla="*/ 289751 h 1628584"/>
              <a:gd name="connsiteX134" fmla="*/ 2512981 w 3246882"/>
              <a:gd name="connsiteY134" fmla="*/ 255175 h 1628584"/>
              <a:gd name="connsiteX135" fmla="*/ 2433161 w 3246882"/>
              <a:gd name="connsiteY135" fmla="*/ 290894 h 1628584"/>
              <a:gd name="connsiteX136" fmla="*/ 2403253 w 3246882"/>
              <a:gd name="connsiteY136" fmla="*/ 383572 h 1628584"/>
              <a:gd name="connsiteX137" fmla="*/ 2432876 w 3246882"/>
              <a:gd name="connsiteY137" fmla="*/ 476250 h 1628584"/>
              <a:gd name="connsiteX138" fmla="*/ 2513457 w 3246882"/>
              <a:gd name="connsiteY138" fmla="*/ 510064 h 1628584"/>
              <a:gd name="connsiteX139" fmla="*/ 2591753 w 3246882"/>
              <a:gd name="connsiteY139" fmla="*/ 475107 h 1628584"/>
              <a:gd name="connsiteX140" fmla="*/ 2619470 w 3246882"/>
              <a:gd name="connsiteY140" fmla="*/ 381381 h 1628584"/>
              <a:gd name="connsiteX141" fmla="*/ 3219260 w 3246882"/>
              <a:gd name="connsiteY141" fmla="*/ 494729 h 1628584"/>
              <a:gd name="connsiteX142" fmla="*/ 3196209 w 3246882"/>
              <a:gd name="connsiteY142" fmla="*/ 507397 h 1628584"/>
              <a:gd name="connsiteX143" fmla="*/ 3175349 w 3246882"/>
              <a:gd name="connsiteY143" fmla="*/ 511112 h 1628584"/>
              <a:gd name="connsiteX144" fmla="*/ 3144107 w 3246882"/>
              <a:gd name="connsiteY144" fmla="*/ 497872 h 1628584"/>
              <a:gd name="connsiteX145" fmla="*/ 3132963 w 3246882"/>
              <a:gd name="connsiteY145" fmla="*/ 456724 h 1628584"/>
              <a:gd name="connsiteX146" fmla="*/ 3132963 w 3246882"/>
              <a:gd name="connsiteY146" fmla="*/ 260985 h 1628584"/>
              <a:gd name="connsiteX147" fmla="*/ 3230118 w 3246882"/>
              <a:gd name="connsiteY147" fmla="*/ 260985 h 1628584"/>
              <a:gd name="connsiteX148" fmla="*/ 3230118 w 3246882"/>
              <a:gd name="connsiteY148" fmla="*/ 191738 h 1628584"/>
              <a:gd name="connsiteX149" fmla="*/ 3132963 w 3246882"/>
              <a:gd name="connsiteY149" fmla="*/ 191738 h 1628584"/>
              <a:gd name="connsiteX150" fmla="*/ 3132963 w 3246882"/>
              <a:gd name="connsiteY150" fmla="*/ 82677 h 1628584"/>
              <a:gd name="connsiteX151" fmla="*/ 3043999 w 3246882"/>
              <a:gd name="connsiteY151" fmla="*/ 98298 h 1628584"/>
              <a:gd name="connsiteX152" fmla="*/ 3043999 w 3246882"/>
              <a:gd name="connsiteY152" fmla="*/ 191643 h 1628584"/>
              <a:gd name="connsiteX153" fmla="*/ 2893028 w 3246882"/>
              <a:gd name="connsiteY153" fmla="*/ 191643 h 1628584"/>
              <a:gd name="connsiteX154" fmla="*/ 2893028 w 3246882"/>
              <a:gd name="connsiteY154" fmla="*/ 130969 h 1628584"/>
              <a:gd name="connsiteX155" fmla="*/ 2905887 w 3246882"/>
              <a:gd name="connsiteY155" fmla="*/ 86297 h 1628584"/>
              <a:gd name="connsiteX156" fmla="*/ 2942558 w 3246882"/>
              <a:gd name="connsiteY156" fmla="*/ 71438 h 1628584"/>
              <a:gd name="connsiteX157" fmla="*/ 2965037 w 3246882"/>
              <a:gd name="connsiteY157" fmla="*/ 74962 h 1628584"/>
              <a:gd name="connsiteX158" fmla="*/ 2984945 w 3246882"/>
              <a:gd name="connsiteY158" fmla="*/ 84868 h 1628584"/>
              <a:gd name="connsiteX159" fmla="*/ 3021425 w 3246882"/>
              <a:gd name="connsiteY159" fmla="*/ 20479 h 1628584"/>
              <a:gd name="connsiteX160" fmla="*/ 2981230 w 3246882"/>
              <a:gd name="connsiteY160" fmla="*/ 5048 h 1628584"/>
              <a:gd name="connsiteX161" fmla="*/ 2938844 w 3246882"/>
              <a:gd name="connsiteY161" fmla="*/ 0 h 1628584"/>
              <a:gd name="connsiteX162" fmla="*/ 2839688 w 3246882"/>
              <a:gd name="connsiteY162" fmla="*/ 34957 h 1628584"/>
              <a:gd name="connsiteX163" fmla="*/ 2804541 w 3246882"/>
              <a:gd name="connsiteY163" fmla="*/ 130207 h 1628584"/>
              <a:gd name="connsiteX164" fmla="*/ 2804541 w 3246882"/>
              <a:gd name="connsiteY164" fmla="*/ 191643 h 1628584"/>
              <a:gd name="connsiteX165" fmla="*/ 2739771 w 3246882"/>
              <a:gd name="connsiteY165" fmla="*/ 191643 h 1628584"/>
              <a:gd name="connsiteX166" fmla="*/ 2739771 w 3246882"/>
              <a:gd name="connsiteY166" fmla="*/ 260890 h 1628584"/>
              <a:gd name="connsiteX167" fmla="*/ 2804541 w 3246882"/>
              <a:gd name="connsiteY167" fmla="*/ 260890 h 1628584"/>
              <a:gd name="connsiteX168" fmla="*/ 2804541 w 3246882"/>
              <a:gd name="connsiteY168" fmla="*/ 572643 h 1628584"/>
              <a:gd name="connsiteX169" fmla="*/ 2893124 w 3246882"/>
              <a:gd name="connsiteY169" fmla="*/ 572643 h 1628584"/>
              <a:gd name="connsiteX170" fmla="*/ 2893124 w 3246882"/>
              <a:gd name="connsiteY170" fmla="*/ 261080 h 1628584"/>
              <a:gd name="connsiteX171" fmla="*/ 3044095 w 3246882"/>
              <a:gd name="connsiteY171" fmla="*/ 261080 h 1628584"/>
              <a:gd name="connsiteX172" fmla="*/ 3044095 w 3246882"/>
              <a:gd name="connsiteY172" fmla="*/ 469487 h 1628584"/>
              <a:gd name="connsiteX173" fmla="*/ 3072384 w 3246882"/>
              <a:gd name="connsiteY173" fmla="*/ 553212 h 1628584"/>
              <a:gd name="connsiteX174" fmla="*/ 3156871 w 3246882"/>
              <a:gd name="connsiteY174" fmla="*/ 581882 h 1628584"/>
              <a:gd name="connsiteX175" fmla="*/ 3208020 w 3246882"/>
              <a:gd name="connsiteY175" fmla="*/ 574643 h 1628584"/>
              <a:gd name="connsiteX176" fmla="*/ 3246882 w 3246882"/>
              <a:gd name="connsiteY176" fmla="*/ 555117 h 1628584"/>
              <a:gd name="connsiteX177" fmla="*/ 3219355 w 3246882"/>
              <a:gd name="connsiteY177" fmla="*/ 494824 h 1628584"/>
              <a:gd name="connsiteX178" fmla="*/ 0 w 3246882"/>
              <a:gd name="connsiteY178" fmla="*/ 1449229 h 1628584"/>
              <a:gd name="connsiteX179" fmla="*/ 91154 w 3246882"/>
              <a:gd name="connsiteY179" fmla="*/ 1449229 h 1628584"/>
              <a:gd name="connsiteX180" fmla="*/ 91154 w 3246882"/>
              <a:gd name="connsiteY180" fmla="*/ 915638 h 1628584"/>
              <a:gd name="connsiteX181" fmla="*/ 0 w 3246882"/>
              <a:gd name="connsiteY181" fmla="*/ 915638 h 1628584"/>
              <a:gd name="connsiteX182" fmla="*/ 0 w 3246882"/>
              <a:gd name="connsiteY182" fmla="*/ 1449229 h 1628584"/>
              <a:gd name="connsiteX183" fmla="*/ 463391 w 3246882"/>
              <a:gd name="connsiteY183" fmla="*/ 1068229 h 1628584"/>
              <a:gd name="connsiteX184" fmla="*/ 552355 w 3246882"/>
              <a:gd name="connsiteY184" fmla="*/ 1068229 h 1628584"/>
              <a:gd name="connsiteX185" fmla="*/ 552355 w 3246882"/>
              <a:gd name="connsiteY185" fmla="*/ 1426559 h 1628584"/>
              <a:gd name="connsiteX186" fmla="*/ 499682 w 3246882"/>
              <a:gd name="connsiteY186" fmla="*/ 1575721 h 1628584"/>
              <a:gd name="connsiteX187" fmla="*/ 354806 w 3246882"/>
              <a:gd name="connsiteY187" fmla="*/ 1628585 h 1628584"/>
              <a:gd name="connsiteX188" fmla="*/ 254318 w 3246882"/>
              <a:gd name="connsiteY188" fmla="*/ 1608677 h 1628584"/>
              <a:gd name="connsiteX189" fmla="*/ 176213 w 3246882"/>
              <a:gd name="connsiteY189" fmla="*/ 1547431 h 1628584"/>
              <a:gd name="connsiteX190" fmla="*/ 240983 w 3246882"/>
              <a:gd name="connsiteY190" fmla="*/ 1499426 h 1628584"/>
              <a:gd name="connsiteX191" fmla="*/ 290322 w 3246882"/>
              <a:gd name="connsiteY191" fmla="*/ 1543907 h 1628584"/>
              <a:gd name="connsiteX192" fmla="*/ 356330 w 3246882"/>
              <a:gd name="connsiteY192" fmla="*/ 1558576 h 1628584"/>
              <a:gd name="connsiteX193" fmla="*/ 434816 w 3246882"/>
              <a:gd name="connsiteY193" fmla="*/ 1529144 h 1628584"/>
              <a:gd name="connsiteX194" fmla="*/ 463487 w 3246882"/>
              <a:gd name="connsiteY194" fmla="*/ 1441704 h 1628584"/>
              <a:gd name="connsiteX195" fmla="*/ 463487 w 3246882"/>
              <a:gd name="connsiteY195" fmla="*/ 1398175 h 1628584"/>
              <a:gd name="connsiteX196" fmla="*/ 461963 w 3246882"/>
              <a:gd name="connsiteY196" fmla="*/ 1398175 h 1628584"/>
              <a:gd name="connsiteX197" fmla="*/ 411194 w 3246882"/>
              <a:gd name="connsiteY197" fmla="*/ 1442847 h 1628584"/>
              <a:gd name="connsiteX198" fmla="*/ 336995 w 3246882"/>
              <a:gd name="connsiteY198" fmla="*/ 1458087 h 1628584"/>
              <a:gd name="connsiteX199" fmla="*/ 217932 w 3246882"/>
              <a:gd name="connsiteY199" fmla="*/ 1408081 h 1628584"/>
              <a:gd name="connsiteX200" fmla="*/ 172879 w 3246882"/>
              <a:gd name="connsiteY200" fmla="*/ 1268730 h 1628584"/>
              <a:gd name="connsiteX201" fmla="*/ 224790 w 3246882"/>
              <a:gd name="connsiteY201" fmla="*/ 1114520 h 1628584"/>
              <a:gd name="connsiteX202" fmla="*/ 353759 w 3246882"/>
              <a:gd name="connsiteY202" fmla="*/ 1059275 h 1628584"/>
              <a:gd name="connsiteX203" fmla="*/ 416052 w 3246882"/>
              <a:gd name="connsiteY203" fmla="*/ 1071944 h 1628584"/>
              <a:gd name="connsiteX204" fmla="*/ 461963 w 3246882"/>
              <a:gd name="connsiteY204" fmla="*/ 1108043 h 1628584"/>
              <a:gd name="connsiteX205" fmla="*/ 463487 w 3246882"/>
              <a:gd name="connsiteY205" fmla="*/ 1108043 h 1628584"/>
              <a:gd name="connsiteX206" fmla="*/ 463487 w 3246882"/>
              <a:gd name="connsiteY206" fmla="*/ 1068229 h 1628584"/>
              <a:gd name="connsiteX207" fmla="*/ 464153 w 3246882"/>
              <a:gd name="connsiteY207" fmla="*/ 1228154 h 1628584"/>
              <a:gd name="connsiteX208" fmla="*/ 437007 w 3246882"/>
              <a:gd name="connsiteY208" fmla="*/ 1159478 h 1628584"/>
              <a:gd name="connsiteX209" fmla="*/ 367094 w 3246882"/>
              <a:gd name="connsiteY209" fmla="*/ 1130999 h 1628584"/>
              <a:gd name="connsiteX210" fmla="*/ 291560 w 3246882"/>
              <a:gd name="connsiteY210" fmla="*/ 1165765 h 1628584"/>
              <a:gd name="connsiteX211" fmla="*/ 263652 w 3246882"/>
              <a:gd name="connsiteY211" fmla="*/ 1263777 h 1628584"/>
              <a:gd name="connsiteX212" fmla="*/ 289465 w 3246882"/>
              <a:gd name="connsiteY212" fmla="*/ 1353407 h 1628584"/>
              <a:gd name="connsiteX213" fmla="*/ 361093 w 3246882"/>
              <a:gd name="connsiteY213" fmla="*/ 1386173 h 1628584"/>
              <a:gd name="connsiteX214" fmla="*/ 435483 w 3246882"/>
              <a:gd name="connsiteY214" fmla="*/ 1354360 h 1628584"/>
              <a:gd name="connsiteX215" fmla="*/ 464153 w 3246882"/>
              <a:gd name="connsiteY215" fmla="*/ 1271588 h 1628584"/>
              <a:gd name="connsiteX216" fmla="*/ 464153 w 3246882"/>
              <a:gd name="connsiteY216" fmla="*/ 1228058 h 1628584"/>
              <a:gd name="connsiteX217" fmla="*/ 860965 w 3246882"/>
              <a:gd name="connsiteY217" fmla="*/ 1059275 h 1628584"/>
              <a:gd name="connsiteX218" fmla="*/ 791432 w 3246882"/>
              <a:gd name="connsiteY218" fmla="*/ 1075087 h 1628584"/>
              <a:gd name="connsiteX219" fmla="*/ 738950 w 3246882"/>
              <a:gd name="connsiteY219" fmla="*/ 1119950 h 1628584"/>
              <a:gd name="connsiteX220" fmla="*/ 737426 w 3246882"/>
              <a:gd name="connsiteY220" fmla="*/ 1119950 h 1628584"/>
              <a:gd name="connsiteX221" fmla="*/ 737426 w 3246882"/>
              <a:gd name="connsiteY221" fmla="*/ 1068229 h 1628584"/>
              <a:gd name="connsiteX222" fmla="*/ 648462 w 3246882"/>
              <a:gd name="connsiteY222" fmla="*/ 1068229 h 1628584"/>
              <a:gd name="connsiteX223" fmla="*/ 648462 w 3246882"/>
              <a:gd name="connsiteY223" fmla="*/ 1449229 h 1628584"/>
              <a:gd name="connsiteX224" fmla="*/ 737426 w 3246882"/>
              <a:gd name="connsiteY224" fmla="*/ 1449229 h 1628584"/>
              <a:gd name="connsiteX225" fmla="*/ 737426 w 3246882"/>
              <a:gd name="connsiteY225" fmla="*/ 1231964 h 1628584"/>
              <a:gd name="connsiteX226" fmla="*/ 762572 w 3246882"/>
              <a:gd name="connsiteY226" fmla="*/ 1159764 h 1628584"/>
              <a:gd name="connsiteX227" fmla="*/ 827151 w 3246882"/>
              <a:gd name="connsiteY227" fmla="*/ 1131094 h 1628584"/>
              <a:gd name="connsiteX228" fmla="*/ 882968 w 3246882"/>
              <a:gd name="connsiteY228" fmla="*/ 1155668 h 1628584"/>
              <a:gd name="connsiteX229" fmla="*/ 901541 w 3246882"/>
              <a:gd name="connsiteY229" fmla="*/ 1226725 h 1628584"/>
              <a:gd name="connsiteX230" fmla="*/ 901541 w 3246882"/>
              <a:gd name="connsiteY230" fmla="*/ 1449229 h 1628584"/>
              <a:gd name="connsiteX231" fmla="*/ 990505 w 3246882"/>
              <a:gd name="connsiteY231" fmla="*/ 1449229 h 1628584"/>
              <a:gd name="connsiteX232" fmla="*/ 990505 w 3246882"/>
              <a:gd name="connsiteY232" fmla="*/ 1214819 h 1628584"/>
              <a:gd name="connsiteX233" fmla="*/ 957358 w 3246882"/>
              <a:gd name="connsiteY233" fmla="*/ 1099661 h 1628584"/>
              <a:gd name="connsiteX234" fmla="*/ 860965 w 3246882"/>
              <a:gd name="connsiteY234" fmla="*/ 1059275 h 1628584"/>
              <a:gd name="connsiteX235" fmla="*/ 1124236 w 3246882"/>
              <a:gd name="connsiteY235" fmla="*/ 890683 h 1628584"/>
              <a:gd name="connsiteX236" fmla="*/ 1084802 w 3246882"/>
              <a:gd name="connsiteY236" fmla="*/ 905923 h 1628584"/>
              <a:gd name="connsiteX237" fmla="*/ 1069562 w 3246882"/>
              <a:gd name="connsiteY237" fmla="*/ 943547 h 1628584"/>
              <a:gd name="connsiteX238" fmla="*/ 1084802 w 3246882"/>
              <a:gd name="connsiteY238" fmla="*/ 981266 h 1628584"/>
              <a:gd name="connsiteX239" fmla="*/ 1124236 w 3246882"/>
              <a:gd name="connsiteY239" fmla="*/ 997077 h 1628584"/>
              <a:gd name="connsiteX240" fmla="*/ 1164431 w 3246882"/>
              <a:gd name="connsiteY240" fmla="*/ 981837 h 1628584"/>
              <a:gd name="connsiteX241" fmla="*/ 1179671 w 3246882"/>
              <a:gd name="connsiteY241" fmla="*/ 943928 h 1628584"/>
              <a:gd name="connsiteX242" fmla="*/ 1164431 w 3246882"/>
              <a:gd name="connsiteY242" fmla="*/ 906018 h 1628584"/>
              <a:gd name="connsiteX243" fmla="*/ 1124236 w 3246882"/>
              <a:gd name="connsiteY243" fmla="*/ 890778 h 1628584"/>
              <a:gd name="connsiteX244" fmla="*/ 1079564 w 3246882"/>
              <a:gd name="connsiteY244" fmla="*/ 1449229 h 1628584"/>
              <a:gd name="connsiteX245" fmla="*/ 1168527 w 3246882"/>
              <a:gd name="connsiteY245" fmla="*/ 1449229 h 1628584"/>
              <a:gd name="connsiteX246" fmla="*/ 1168527 w 3246882"/>
              <a:gd name="connsiteY246" fmla="*/ 1068229 h 1628584"/>
              <a:gd name="connsiteX247" fmla="*/ 1079564 w 3246882"/>
              <a:gd name="connsiteY247" fmla="*/ 1068229 h 1628584"/>
              <a:gd name="connsiteX248" fmla="*/ 1079564 w 3246882"/>
              <a:gd name="connsiteY248" fmla="*/ 1449229 h 1628584"/>
              <a:gd name="connsiteX249" fmla="*/ 1440656 w 3246882"/>
              <a:gd name="connsiteY249" fmla="*/ 1383697 h 1628584"/>
              <a:gd name="connsiteX250" fmla="*/ 1419797 w 3246882"/>
              <a:gd name="connsiteY250" fmla="*/ 1387412 h 1628584"/>
              <a:gd name="connsiteX251" fmla="*/ 1388555 w 3246882"/>
              <a:gd name="connsiteY251" fmla="*/ 1374172 h 1628584"/>
              <a:gd name="connsiteX252" fmla="*/ 1377410 w 3246882"/>
              <a:gd name="connsiteY252" fmla="*/ 1333024 h 1628584"/>
              <a:gd name="connsiteX253" fmla="*/ 1377410 w 3246882"/>
              <a:gd name="connsiteY253" fmla="*/ 1137285 h 1628584"/>
              <a:gd name="connsiteX254" fmla="*/ 1474565 w 3246882"/>
              <a:gd name="connsiteY254" fmla="*/ 1137285 h 1628584"/>
              <a:gd name="connsiteX255" fmla="*/ 1474565 w 3246882"/>
              <a:gd name="connsiteY255" fmla="*/ 1068038 h 1628584"/>
              <a:gd name="connsiteX256" fmla="*/ 1377410 w 3246882"/>
              <a:gd name="connsiteY256" fmla="*/ 1068038 h 1628584"/>
              <a:gd name="connsiteX257" fmla="*/ 1377410 w 3246882"/>
              <a:gd name="connsiteY257" fmla="*/ 958977 h 1628584"/>
              <a:gd name="connsiteX258" fmla="*/ 1288447 w 3246882"/>
              <a:gd name="connsiteY258" fmla="*/ 974598 h 1628584"/>
              <a:gd name="connsiteX259" fmla="*/ 1288447 w 3246882"/>
              <a:gd name="connsiteY259" fmla="*/ 1067943 h 1628584"/>
              <a:gd name="connsiteX260" fmla="*/ 1224820 w 3246882"/>
              <a:gd name="connsiteY260" fmla="*/ 1067943 h 1628584"/>
              <a:gd name="connsiteX261" fmla="*/ 1224820 w 3246882"/>
              <a:gd name="connsiteY261" fmla="*/ 1137190 h 1628584"/>
              <a:gd name="connsiteX262" fmla="*/ 1288447 w 3246882"/>
              <a:gd name="connsiteY262" fmla="*/ 1137190 h 1628584"/>
              <a:gd name="connsiteX263" fmla="*/ 1288447 w 3246882"/>
              <a:gd name="connsiteY263" fmla="*/ 1345597 h 1628584"/>
              <a:gd name="connsiteX264" fmla="*/ 1316736 w 3246882"/>
              <a:gd name="connsiteY264" fmla="*/ 1429322 h 1628584"/>
              <a:gd name="connsiteX265" fmla="*/ 1401223 w 3246882"/>
              <a:gd name="connsiteY265" fmla="*/ 1457992 h 1628584"/>
              <a:gd name="connsiteX266" fmla="*/ 1452372 w 3246882"/>
              <a:gd name="connsiteY266" fmla="*/ 1450753 h 1628584"/>
              <a:gd name="connsiteX267" fmla="*/ 1491234 w 3246882"/>
              <a:gd name="connsiteY267" fmla="*/ 1431227 h 1628584"/>
              <a:gd name="connsiteX268" fmla="*/ 1463707 w 3246882"/>
              <a:gd name="connsiteY268" fmla="*/ 1370933 h 1628584"/>
              <a:gd name="connsiteX269" fmla="*/ 1440656 w 3246882"/>
              <a:gd name="connsiteY269" fmla="*/ 1383602 h 1628584"/>
              <a:gd name="connsiteX270" fmla="*/ 1829657 w 3246882"/>
              <a:gd name="connsiteY270" fmla="*/ 1107662 h 1628584"/>
              <a:gd name="connsiteX271" fmla="*/ 1873949 w 3246882"/>
              <a:gd name="connsiteY271" fmla="*/ 1247204 h 1628584"/>
              <a:gd name="connsiteX272" fmla="*/ 1873949 w 3246882"/>
              <a:gd name="connsiteY272" fmla="*/ 1280731 h 1628584"/>
              <a:gd name="connsiteX273" fmla="*/ 1612392 w 3246882"/>
              <a:gd name="connsiteY273" fmla="*/ 1280731 h 1628584"/>
              <a:gd name="connsiteX274" fmla="*/ 1641824 w 3246882"/>
              <a:gd name="connsiteY274" fmla="*/ 1362075 h 1628584"/>
              <a:gd name="connsiteX275" fmla="*/ 1711738 w 3246882"/>
              <a:gd name="connsiteY275" fmla="*/ 1389031 h 1628584"/>
              <a:gd name="connsiteX276" fmla="*/ 1763459 w 3246882"/>
              <a:gd name="connsiteY276" fmla="*/ 1375220 h 1628584"/>
              <a:gd name="connsiteX277" fmla="*/ 1802130 w 3246882"/>
              <a:gd name="connsiteY277" fmla="*/ 1334262 h 1628584"/>
              <a:gd name="connsiteX278" fmla="*/ 1870234 w 3246882"/>
              <a:gd name="connsiteY278" fmla="*/ 1371505 h 1628584"/>
              <a:gd name="connsiteX279" fmla="*/ 1803464 w 3246882"/>
              <a:gd name="connsiteY279" fmla="*/ 1435703 h 1628584"/>
              <a:gd name="connsiteX280" fmla="*/ 1708785 w 3246882"/>
              <a:gd name="connsiteY280" fmla="*/ 1458182 h 1628584"/>
              <a:gd name="connsiteX281" fmla="*/ 1573149 w 3246882"/>
              <a:gd name="connsiteY281" fmla="*/ 1407605 h 1628584"/>
              <a:gd name="connsiteX282" fmla="*/ 1522381 w 3246882"/>
              <a:gd name="connsiteY282" fmla="*/ 1262158 h 1628584"/>
              <a:gd name="connsiteX283" fmla="*/ 1574673 w 3246882"/>
              <a:gd name="connsiteY283" fmla="*/ 1115568 h 1628584"/>
              <a:gd name="connsiteX284" fmla="*/ 1705070 w 3246882"/>
              <a:gd name="connsiteY284" fmla="*/ 1059371 h 1628584"/>
              <a:gd name="connsiteX285" fmla="*/ 1829753 w 3246882"/>
              <a:gd name="connsiteY285" fmla="*/ 1107758 h 1628584"/>
              <a:gd name="connsiteX286" fmla="*/ 1788414 w 3246882"/>
              <a:gd name="connsiteY286" fmla="*/ 1218152 h 1628584"/>
              <a:gd name="connsiteX287" fmla="*/ 1766602 w 3246882"/>
              <a:gd name="connsiteY287" fmla="*/ 1149858 h 1628584"/>
              <a:gd name="connsiteX288" fmla="*/ 1706499 w 3246882"/>
              <a:gd name="connsiteY288" fmla="*/ 1125855 h 1628584"/>
              <a:gd name="connsiteX289" fmla="*/ 1641729 w 3246882"/>
              <a:gd name="connsiteY289" fmla="*/ 1152049 h 1628584"/>
              <a:gd name="connsiteX290" fmla="*/ 1612011 w 3246882"/>
              <a:gd name="connsiteY290" fmla="*/ 1218057 h 1628584"/>
              <a:gd name="connsiteX291" fmla="*/ 1788414 w 3246882"/>
              <a:gd name="connsiteY291" fmla="*/ 1218057 h 162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3246882" h="1628584">
                <a:moveTo>
                  <a:pt x="452057" y="39338"/>
                </a:moveTo>
                <a:lnTo>
                  <a:pt x="576739" y="39338"/>
                </a:lnTo>
                <a:lnTo>
                  <a:pt x="576739" y="572929"/>
                </a:lnTo>
                <a:lnTo>
                  <a:pt x="486347" y="572929"/>
                </a:lnTo>
                <a:lnTo>
                  <a:pt x="486347" y="234315"/>
                </a:lnTo>
                <a:cubicBezTo>
                  <a:pt x="486347" y="220218"/>
                  <a:pt x="486537" y="206597"/>
                  <a:pt x="486918" y="193548"/>
                </a:cubicBezTo>
                <a:cubicBezTo>
                  <a:pt x="487299" y="180499"/>
                  <a:pt x="487585" y="165735"/>
                  <a:pt x="487871" y="149066"/>
                </a:cubicBezTo>
                <a:lnTo>
                  <a:pt x="485680" y="149066"/>
                </a:lnTo>
                <a:cubicBezTo>
                  <a:pt x="483489" y="156496"/>
                  <a:pt x="481298" y="162973"/>
                  <a:pt x="479393" y="168593"/>
                </a:cubicBezTo>
                <a:cubicBezTo>
                  <a:pt x="477393" y="174212"/>
                  <a:pt x="475202" y="180023"/>
                  <a:pt x="472726" y="186309"/>
                </a:cubicBezTo>
                <a:lnTo>
                  <a:pt x="319088" y="572929"/>
                </a:lnTo>
                <a:lnTo>
                  <a:pt x="254699" y="572929"/>
                </a:lnTo>
                <a:lnTo>
                  <a:pt x="99727" y="189643"/>
                </a:lnTo>
                <a:cubicBezTo>
                  <a:pt x="97727" y="183928"/>
                  <a:pt x="95726" y="178213"/>
                  <a:pt x="93631" y="172307"/>
                </a:cubicBezTo>
                <a:cubicBezTo>
                  <a:pt x="91535" y="166497"/>
                  <a:pt x="88868" y="158686"/>
                  <a:pt x="85630" y="149066"/>
                </a:cubicBezTo>
                <a:lnTo>
                  <a:pt x="83439" y="149066"/>
                </a:lnTo>
                <a:cubicBezTo>
                  <a:pt x="83915" y="164402"/>
                  <a:pt x="84296" y="180023"/>
                  <a:pt x="84582" y="195739"/>
                </a:cubicBezTo>
                <a:cubicBezTo>
                  <a:pt x="84868" y="211455"/>
                  <a:pt x="84963" y="228410"/>
                  <a:pt x="84963" y="246507"/>
                </a:cubicBezTo>
                <a:lnTo>
                  <a:pt x="84963" y="572834"/>
                </a:lnTo>
                <a:lnTo>
                  <a:pt x="0" y="572834"/>
                </a:lnTo>
                <a:lnTo>
                  <a:pt x="0" y="39338"/>
                </a:lnTo>
                <a:lnTo>
                  <a:pt x="129826" y="39338"/>
                </a:lnTo>
                <a:lnTo>
                  <a:pt x="266414" y="383477"/>
                </a:lnTo>
                <a:cubicBezTo>
                  <a:pt x="271653" y="396145"/>
                  <a:pt x="275749" y="406813"/>
                  <a:pt x="278892" y="415671"/>
                </a:cubicBezTo>
                <a:cubicBezTo>
                  <a:pt x="282035" y="424434"/>
                  <a:pt x="284988" y="434245"/>
                  <a:pt x="288036" y="444913"/>
                </a:cubicBezTo>
                <a:lnTo>
                  <a:pt x="290227" y="444913"/>
                </a:lnTo>
                <a:cubicBezTo>
                  <a:pt x="294704" y="433007"/>
                  <a:pt x="298704" y="422243"/>
                  <a:pt x="302324" y="412528"/>
                </a:cubicBezTo>
                <a:cubicBezTo>
                  <a:pt x="305943" y="402812"/>
                  <a:pt x="309658" y="392811"/>
                  <a:pt x="313658" y="382429"/>
                </a:cubicBezTo>
                <a:lnTo>
                  <a:pt x="452057" y="39338"/>
                </a:lnTo>
                <a:close/>
                <a:moveTo>
                  <a:pt x="712375" y="120872"/>
                </a:moveTo>
                <a:cubicBezTo>
                  <a:pt x="728948" y="120872"/>
                  <a:pt x="742379" y="115824"/>
                  <a:pt x="752570" y="105632"/>
                </a:cubicBezTo>
                <a:cubicBezTo>
                  <a:pt x="762762" y="95441"/>
                  <a:pt x="767810" y="82772"/>
                  <a:pt x="767810" y="67723"/>
                </a:cubicBezTo>
                <a:cubicBezTo>
                  <a:pt x="767810" y="52673"/>
                  <a:pt x="762762" y="39910"/>
                  <a:pt x="752570" y="29813"/>
                </a:cubicBezTo>
                <a:cubicBezTo>
                  <a:pt x="742379" y="19622"/>
                  <a:pt x="729044" y="14573"/>
                  <a:pt x="712375" y="14573"/>
                </a:cubicBezTo>
                <a:cubicBezTo>
                  <a:pt x="695706" y="14573"/>
                  <a:pt x="683133" y="19622"/>
                  <a:pt x="672941" y="29813"/>
                </a:cubicBezTo>
                <a:cubicBezTo>
                  <a:pt x="662750" y="40005"/>
                  <a:pt x="657701" y="52483"/>
                  <a:pt x="657701" y="67437"/>
                </a:cubicBezTo>
                <a:cubicBezTo>
                  <a:pt x="657701" y="82391"/>
                  <a:pt x="662750" y="94679"/>
                  <a:pt x="672941" y="105156"/>
                </a:cubicBezTo>
                <a:cubicBezTo>
                  <a:pt x="683133" y="115729"/>
                  <a:pt x="696278" y="120968"/>
                  <a:pt x="712375" y="120968"/>
                </a:cubicBezTo>
                <a:close/>
                <a:moveTo>
                  <a:pt x="667703" y="572929"/>
                </a:moveTo>
                <a:lnTo>
                  <a:pt x="756666" y="572929"/>
                </a:lnTo>
                <a:lnTo>
                  <a:pt x="756666" y="191929"/>
                </a:lnTo>
                <a:lnTo>
                  <a:pt x="667703" y="191929"/>
                </a:lnTo>
                <a:lnTo>
                  <a:pt x="667703" y="572929"/>
                </a:lnTo>
                <a:close/>
                <a:moveTo>
                  <a:pt x="1179100" y="500348"/>
                </a:moveTo>
                <a:lnTo>
                  <a:pt x="1110234" y="461677"/>
                </a:lnTo>
                <a:cubicBezTo>
                  <a:pt x="1099090" y="478346"/>
                  <a:pt x="1086422" y="490157"/>
                  <a:pt x="1072325" y="497205"/>
                </a:cubicBezTo>
                <a:cubicBezTo>
                  <a:pt x="1058228" y="504254"/>
                  <a:pt x="1042702" y="507778"/>
                  <a:pt x="1025843" y="507778"/>
                </a:cubicBezTo>
                <a:cubicBezTo>
                  <a:pt x="993553" y="507778"/>
                  <a:pt x="967835" y="497015"/>
                  <a:pt x="948500" y="475393"/>
                </a:cubicBezTo>
                <a:cubicBezTo>
                  <a:pt x="929164" y="453771"/>
                  <a:pt x="919448" y="423101"/>
                  <a:pt x="919448" y="383096"/>
                </a:cubicBezTo>
                <a:cubicBezTo>
                  <a:pt x="919448" y="343091"/>
                  <a:pt x="929259" y="311182"/>
                  <a:pt x="948881" y="288608"/>
                </a:cubicBezTo>
                <a:cubicBezTo>
                  <a:pt x="968502" y="266033"/>
                  <a:pt x="993362" y="254794"/>
                  <a:pt x="1023652" y="254794"/>
                </a:cubicBezTo>
                <a:cubicBezTo>
                  <a:pt x="1040987" y="254794"/>
                  <a:pt x="1056418" y="258413"/>
                  <a:pt x="1069753" y="265557"/>
                </a:cubicBezTo>
                <a:cubicBezTo>
                  <a:pt x="1083183" y="272796"/>
                  <a:pt x="1095566" y="284893"/>
                  <a:pt x="1106996" y="302038"/>
                </a:cubicBezTo>
                <a:lnTo>
                  <a:pt x="1176909" y="267462"/>
                </a:lnTo>
                <a:cubicBezTo>
                  <a:pt x="1163479" y="239649"/>
                  <a:pt x="1143476" y="218694"/>
                  <a:pt x="1116806" y="204407"/>
                </a:cubicBezTo>
                <a:cubicBezTo>
                  <a:pt x="1090136" y="190119"/>
                  <a:pt x="1060037" y="182975"/>
                  <a:pt x="1026605" y="182975"/>
                </a:cubicBezTo>
                <a:cubicBezTo>
                  <a:pt x="968026" y="182975"/>
                  <a:pt x="920401" y="201359"/>
                  <a:pt x="883730" y="238220"/>
                </a:cubicBezTo>
                <a:cubicBezTo>
                  <a:pt x="847058" y="275082"/>
                  <a:pt x="828675" y="325374"/>
                  <a:pt x="828675" y="389096"/>
                </a:cubicBezTo>
                <a:cubicBezTo>
                  <a:pt x="828675" y="447104"/>
                  <a:pt x="845915" y="493776"/>
                  <a:pt x="880396" y="529019"/>
                </a:cubicBezTo>
                <a:cubicBezTo>
                  <a:pt x="914876" y="564261"/>
                  <a:pt x="962597" y="581882"/>
                  <a:pt x="1023652" y="581882"/>
                </a:cubicBezTo>
                <a:cubicBezTo>
                  <a:pt x="1056608" y="581882"/>
                  <a:pt x="1086612" y="575215"/>
                  <a:pt x="1113473" y="561785"/>
                </a:cubicBezTo>
                <a:cubicBezTo>
                  <a:pt x="1140333" y="548354"/>
                  <a:pt x="1162241" y="527971"/>
                  <a:pt x="1179100" y="500348"/>
                </a:cubicBezTo>
                <a:close/>
                <a:moveTo>
                  <a:pt x="1438656" y="185166"/>
                </a:moveTo>
                <a:cubicBezTo>
                  <a:pt x="1415796" y="185166"/>
                  <a:pt x="1395698" y="191643"/>
                  <a:pt x="1378363" y="204692"/>
                </a:cubicBezTo>
                <a:cubicBezTo>
                  <a:pt x="1361027" y="217742"/>
                  <a:pt x="1347883" y="236411"/>
                  <a:pt x="1338929" y="260699"/>
                </a:cubicBezTo>
                <a:lnTo>
                  <a:pt x="1337405" y="260699"/>
                </a:lnTo>
                <a:lnTo>
                  <a:pt x="1337405" y="191834"/>
                </a:lnTo>
                <a:lnTo>
                  <a:pt x="1248442" y="191834"/>
                </a:lnTo>
                <a:lnTo>
                  <a:pt x="1248442" y="572834"/>
                </a:lnTo>
                <a:lnTo>
                  <a:pt x="1337405" y="572834"/>
                </a:lnTo>
                <a:lnTo>
                  <a:pt x="1337405" y="384524"/>
                </a:lnTo>
                <a:cubicBezTo>
                  <a:pt x="1337405" y="348043"/>
                  <a:pt x="1345311" y="318707"/>
                  <a:pt x="1361027" y="296323"/>
                </a:cubicBezTo>
                <a:cubicBezTo>
                  <a:pt x="1376743" y="274034"/>
                  <a:pt x="1397413" y="262795"/>
                  <a:pt x="1422940" y="262795"/>
                </a:cubicBezTo>
                <a:cubicBezTo>
                  <a:pt x="1431131" y="262795"/>
                  <a:pt x="1438847" y="263557"/>
                  <a:pt x="1446181" y="265176"/>
                </a:cubicBezTo>
                <a:cubicBezTo>
                  <a:pt x="1453515" y="266795"/>
                  <a:pt x="1460754" y="268986"/>
                  <a:pt x="1467993" y="271653"/>
                </a:cubicBezTo>
                <a:lnTo>
                  <a:pt x="1491806" y="195739"/>
                </a:lnTo>
                <a:cubicBezTo>
                  <a:pt x="1482376" y="191548"/>
                  <a:pt x="1473613" y="188690"/>
                  <a:pt x="1465421" y="187166"/>
                </a:cubicBezTo>
                <a:cubicBezTo>
                  <a:pt x="1457230" y="185642"/>
                  <a:pt x="1448276" y="184976"/>
                  <a:pt x="1438656" y="184976"/>
                </a:cubicBezTo>
                <a:close/>
                <a:moveTo>
                  <a:pt x="1855375" y="237649"/>
                </a:moveTo>
                <a:cubicBezTo>
                  <a:pt x="1890236" y="274130"/>
                  <a:pt x="1907667" y="321278"/>
                  <a:pt x="1907667" y="379000"/>
                </a:cubicBezTo>
                <a:cubicBezTo>
                  <a:pt x="1907667" y="436721"/>
                  <a:pt x="1889284" y="486632"/>
                  <a:pt x="1852613" y="524637"/>
                </a:cubicBezTo>
                <a:cubicBezTo>
                  <a:pt x="1815941" y="562737"/>
                  <a:pt x="1767364" y="581787"/>
                  <a:pt x="1707166" y="581787"/>
                </a:cubicBezTo>
                <a:cubicBezTo>
                  <a:pt x="1646968" y="581787"/>
                  <a:pt x="1598581" y="564071"/>
                  <a:pt x="1562957" y="528542"/>
                </a:cubicBezTo>
                <a:cubicBezTo>
                  <a:pt x="1527334" y="493109"/>
                  <a:pt x="1509522" y="445294"/>
                  <a:pt x="1509522" y="385286"/>
                </a:cubicBezTo>
                <a:cubicBezTo>
                  <a:pt x="1509808" y="324517"/>
                  <a:pt x="1528667" y="275558"/>
                  <a:pt x="1566101" y="238506"/>
                </a:cubicBezTo>
                <a:cubicBezTo>
                  <a:pt x="1603534" y="201454"/>
                  <a:pt x="1652302" y="182880"/>
                  <a:pt x="1712309" y="182880"/>
                </a:cubicBezTo>
                <a:cubicBezTo>
                  <a:pt x="1772317" y="182880"/>
                  <a:pt x="1820513" y="201073"/>
                  <a:pt x="1855375" y="237554"/>
                </a:cubicBezTo>
                <a:close/>
                <a:moveTo>
                  <a:pt x="1816513" y="381286"/>
                </a:moveTo>
                <a:cubicBezTo>
                  <a:pt x="1816513" y="343376"/>
                  <a:pt x="1807178" y="312801"/>
                  <a:pt x="1788605" y="289751"/>
                </a:cubicBezTo>
                <a:cubicBezTo>
                  <a:pt x="1770031" y="266700"/>
                  <a:pt x="1743837" y="255175"/>
                  <a:pt x="1710118" y="255175"/>
                </a:cubicBezTo>
                <a:cubicBezTo>
                  <a:pt x="1676400" y="255175"/>
                  <a:pt x="1650302" y="267081"/>
                  <a:pt x="1630299" y="290894"/>
                </a:cubicBezTo>
                <a:cubicBezTo>
                  <a:pt x="1610297" y="314706"/>
                  <a:pt x="1600391" y="345567"/>
                  <a:pt x="1600391" y="383572"/>
                </a:cubicBezTo>
                <a:cubicBezTo>
                  <a:pt x="1600391" y="421577"/>
                  <a:pt x="1610297" y="453676"/>
                  <a:pt x="1630013" y="476250"/>
                </a:cubicBezTo>
                <a:cubicBezTo>
                  <a:pt x="1649730" y="498824"/>
                  <a:pt x="1676591" y="510064"/>
                  <a:pt x="1710595" y="510064"/>
                </a:cubicBezTo>
                <a:cubicBezTo>
                  <a:pt x="1744599" y="510064"/>
                  <a:pt x="1770412" y="498443"/>
                  <a:pt x="1788890" y="475107"/>
                </a:cubicBezTo>
                <a:cubicBezTo>
                  <a:pt x="1807369" y="451771"/>
                  <a:pt x="1816608" y="420529"/>
                  <a:pt x="1816608" y="381381"/>
                </a:cubicBezTo>
                <a:close/>
                <a:moveTo>
                  <a:pt x="2123313" y="339566"/>
                </a:moveTo>
                <a:cubicBezTo>
                  <a:pt x="2096262" y="334328"/>
                  <a:pt x="2077879" y="328327"/>
                  <a:pt x="2068068" y="321374"/>
                </a:cubicBezTo>
                <a:cubicBezTo>
                  <a:pt x="2058257" y="314420"/>
                  <a:pt x="2053400" y="304800"/>
                  <a:pt x="2053400" y="292322"/>
                </a:cubicBezTo>
                <a:cubicBezTo>
                  <a:pt x="2053400" y="279845"/>
                  <a:pt x="2058067" y="269367"/>
                  <a:pt x="2067497" y="261461"/>
                </a:cubicBezTo>
                <a:cubicBezTo>
                  <a:pt x="2076926" y="253556"/>
                  <a:pt x="2090642" y="249555"/>
                  <a:pt x="2108835" y="249555"/>
                </a:cubicBezTo>
                <a:cubicBezTo>
                  <a:pt x="2125694" y="249555"/>
                  <a:pt x="2140268" y="252508"/>
                  <a:pt x="2152555" y="258509"/>
                </a:cubicBezTo>
                <a:cubicBezTo>
                  <a:pt x="2164842" y="264509"/>
                  <a:pt x="2176653" y="273368"/>
                  <a:pt x="2188083" y="285274"/>
                </a:cubicBezTo>
                <a:lnTo>
                  <a:pt x="2239804" y="238411"/>
                </a:lnTo>
                <a:cubicBezTo>
                  <a:pt x="2225421" y="219837"/>
                  <a:pt x="2206943" y="205931"/>
                  <a:pt x="2184368" y="196691"/>
                </a:cubicBezTo>
                <a:cubicBezTo>
                  <a:pt x="2161794" y="187547"/>
                  <a:pt x="2137505" y="182880"/>
                  <a:pt x="2111407" y="182880"/>
                </a:cubicBezTo>
                <a:cubicBezTo>
                  <a:pt x="2070735" y="182880"/>
                  <a:pt x="2037017" y="193453"/>
                  <a:pt x="2010251" y="214694"/>
                </a:cubicBezTo>
                <a:cubicBezTo>
                  <a:pt x="1983486" y="235934"/>
                  <a:pt x="1970056" y="265081"/>
                  <a:pt x="1970056" y="302324"/>
                </a:cubicBezTo>
                <a:cubicBezTo>
                  <a:pt x="1970056" y="331375"/>
                  <a:pt x="1979962" y="355759"/>
                  <a:pt x="1999679" y="375476"/>
                </a:cubicBezTo>
                <a:cubicBezTo>
                  <a:pt x="2019395" y="395192"/>
                  <a:pt x="2054162" y="409385"/>
                  <a:pt x="2104073" y="418052"/>
                </a:cubicBezTo>
                <a:cubicBezTo>
                  <a:pt x="2124361" y="421767"/>
                  <a:pt x="2139696" y="427768"/>
                  <a:pt x="2149983" y="436055"/>
                </a:cubicBezTo>
                <a:cubicBezTo>
                  <a:pt x="2160270" y="444341"/>
                  <a:pt x="2165414" y="454724"/>
                  <a:pt x="2165414" y="467106"/>
                </a:cubicBezTo>
                <a:cubicBezTo>
                  <a:pt x="2165414" y="482251"/>
                  <a:pt x="2159984" y="493967"/>
                  <a:pt x="2149031" y="502253"/>
                </a:cubicBezTo>
                <a:cubicBezTo>
                  <a:pt x="2138077" y="510540"/>
                  <a:pt x="2122837" y="514731"/>
                  <a:pt x="2103311" y="514731"/>
                </a:cubicBezTo>
                <a:cubicBezTo>
                  <a:pt x="2085975" y="514731"/>
                  <a:pt x="2069402" y="510826"/>
                  <a:pt x="2053685" y="503015"/>
                </a:cubicBezTo>
                <a:cubicBezTo>
                  <a:pt x="2037969" y="495205"/>
                  <a:pt x="2023110" y="482156"/>
                  <a:pt x="2009204" y="463772"/>
                </a:cubicBezTo>
                <a:lnTo>
                  <a:pt x="1955673" y="511778"/>
                </a:lnTo>
                <a:cubicBezTo>
                  <a:pt x="1969770" y="534638"/>
                  <a:pt x="1989868" y="551974"/>
                  <a:pt x="2015966" y="563880"/>
                </a:cubicBezTo>
                <a:cubicBezTo>
                  <a:pt x="2042065" y="575786"/>
                  <a:pt x="2070926" y="581787"/>
                  <a:pt x="2102644" y="581787"/>
                </a:cubicBezTo>
                <a:cubicBezTo>
                  <a:pt x="2146268" y="581787"/>
                  <a:pt x="2181606" y="570548"/>
                  <a:pt x="2208657" y="547973"/>
                </a:cubicBezTo>
                <a:cubicBezTo>
                  <a:pt x="2235708" y="525399"/>
                  <a:pt x="2249234" y="495776"/>
                  <a:pt x="2249234" y="459010"/>
                </a:cubicBezTo>
                <a:cubicBezTo>
                  <a:pt x="2249234" y="426244"/>
                  <a:pt x="2238851" y="399955"/>
                  <a:pt x="2217992" y="380143"/>
                </a:cubicBezTo>
                <a:cubicBezTo>
                  <a:pt x="2197132" y="360331"/>
                  <a:pt x="2165604" y="346805"/>
                  <a:pt x="2123504" y="339566"/>
                </a:cubicBezTo>
                <a:close/>
                <a:moveTo>
                  <a:pt x="2658332" y="237649"/>
                </a:moveTo>
                <a:cubicBezTo>
                  <a:pt x="2693194" y="274130"/>
                  <a:pt x="2710624" y="321278"/>
                  <a:pt x="2710624" y="379000"/>
                </a:cubicBezTo>
                <a:cubicBezTo>
                  <a:pt x="2710624" y="436721"/>
                  <a:pt x="2692241" y="486632"/>
                  <a:pt x="2655570" y="524637"/>
                </a:cubicBezTo>
                <a:cubicBezTo>
                  <a:pt x="2618899" y="562737"/>
                  <a:pt x="2570321" y="581787"/>
                  <a:pt x="2510123" y="581787"/>
                </a:cubicBezTo>
                <a:cubicBezTo>
                  <a:pt x="2449925" y="581787"/>
                  <a:pt x="2401538" y="564071"/>
                  <a:pt x="2365915" y="528542"/>
                </a:cubicBezTo>
                <a:cubicBezTo>
                  <a:pt x="2330291" y="493109"/>
                  <a:pt x="2312480" y="445294"/>
                  <a:pt x="2312480" y="385286"/>
                </a:cubicBezTo>
                <a:cubicBezTo>
                  <a:pt x="2312765" y="324517"/>
                  <a:pt x="2331625" y="275558"/>
                  <a:pt x="2369058" y="238506"/>
                </a:cubicBezTo>
                <a:cubicBezTo>
                  <a:pt x="2406491" y="201454"/>
                  <a:pt x="2455259" y="182880"/>
                  <a:pt x="2515267" y="182880"/>
                </a:cubicBezTo>
                <a:cubicBezTo>
                  <a:pt x="2575274" y="182880"/>
                  <a:pt x="2623471" y="201073"/>
                  <a:pt x="2658332" y="237554"/>
                </a:cubicBezTo>
                <a:close/>
                <a:moveTo>
                  <a:pt x="2619375" y="381286"/>
                </a:moveTo>
                <a:cubicBezTo>
                  <a:pt x="2619375" y="343376"/>
                  <a:pt x="2610041" y="312801"/>
                  <a:pt x="2591467" y="289751"/>
                </a:cubicBezTo>
                <a:cubicBezTo>
                  <a:pt x="2572893" y="266700"/>
                  <a:pt x="2546699" y="255175"/>
                  <a:pt x="2512981" y="255175"/>
                </a:cubicBezTo>
                <a:cubicBezTo>
                  <a:pt x="2479262" y="255175"/>
                  <a:pt x="2453164" y="267081"/>
                  <a:pt x="2433161" y="290894"/>
                </a:cubicBezTo>
                <a:cubicBezTo>
                  <a:pt x="2413159" y="314706"/>
                  <a:pt x="2403253" y="345567"/>
                  <a:pt x="2403253" y="383572"/>
                </a:cubicBezTo>
                <a:cubicBezTo>
                  <a:pt x="2403253" y="421577"/>
                  <a:pt x="2413159" y="453676"/>
                  <a:pt x="2432876" y="476250"/>
                </a:cubicBezTo>
                <a:cubicBezTo>
                  <a:pt x="2452592" y="498824"/>
                  <a:pt x="2479453" y="510064"/>
                  <a:pt x="2513457" y="510064"/>
                </a:cubicBezTo>
                <a:cubicBezTo>
                  <a:pt x="2547461" y="510064"/>
                  <a:pt x="2573274" y="498443"/>
                  <a:pt x="2591753" y="475107"/>
                </a:cubicBezTo>
                <a:cubicBezTo>
                  <a:pt x="2610231" y="451771"/>
                  <a:pt x="2619470" y="420529"/>
                  <a:pt x="2619470" y="381381"/>
                </a:cubicBezTo>
                <a:close/>
                <a:moveTo>
                  <a:pt x="3219260" y="494729"/>
                </a:moveTo>
                <a:cubicBezTo>
                  <a:pt x="3210782" y="500634"/>
                  <a:pt x="3203162" y="504920"/>
                  <a:pt x="3196209" y="507397"/>
                </a:cubicBezTo>
                <a:cubicBezTo>
                  <a:pt x="3189256" y="509873"/>
                  <a:pt x="3182303" y="511112"/>
                  <a:pt x="3175349" y="511112"/>
                </a:cubicBezTo>
                <a:cubicBezTo>
                  <a:pt x="3161919" y="511112"/>
                  <a:pt x="3151537" y="506730"/>
                  <a:pt x="3144107" y="497872"/>
                </a:cubicBezTo>
                <a:cubicBezTo>
                  <a:pt x="3136678" y="489109"/>
                  <a:pt x="3132963" y="475393"/>
                  <a:pt x="3132963" y="456724"/>
                </a:cubicBezTo>
                <a:lnTo>
                  <a:pt x="3132963" y="260985"/>
                </a:lnTo>
                <a:lnTo>
                  <a:pt x="3230118" y="260985"/>
                </a:lnTo>
                <a:lnTo>
                  <a:pt x="3230118" y="191738"/>
                </a:lnTo>
                <a:lnTo>
                  <a:pt x="3132963" y="191738"/>
                </a:lnTo>
                <a:lnTo>
                  <a:pt x="3132963" y="82677"/>
                </a:lnTo>
                <a:lnTo>
                  <a:pt x="3043999" y="98298"/>
                </a:lnTo>
                <a:lnTo>
                  <a:pt x="3043999" y="191643"/>
                </a:lnTo>
                <a:lnTo>
                  <a:pt x="2893028" y="191643"/>
                </a:lnTo>
                <a:lnTo>
                  <a:pt x="2893028" y="130969"/>
                </a:lnTo>
                <a:cubicBezTo>
                  <a:pt x="2893028" y="111157"/>
                  <a:pt x="2897315" y="96203"/>
                  <a:pt x="2905887" y="86297"/>
                </a:cubicBezTo>
                <a:cubicBezTo>
                  <a:pt x="2914460" y="76391"/>
                  <a:pt x="2926652" y="71438"/>
                  <a:pt x="2942558" y="71438"/>
                </a:cubicBezTo>
                <a:cubicBezTo>
                  <a:pt x="2950750" y="71438"/>
                  <a:pt x="2958274" y="72581"/>
                  <a:pt x="2965037" y="74962"/>
                </a:cubicBezTo>
                <a:cubicBezTo>
                  <a:pt x="2971895" y="77343"/>
                  <a:pt x="2978468" y="80582"/>
                  <a:pt x="2984945" y="84868"/>
                </a:cubicBezTo>
                <a:lnTo>
                  <a:pt x="3021425" y="20479"/>
                </a:lnTo>
                <a:cubicBezTo>
                  <a:pt x="3008281" y="13526"/>
                  <a:pt x="2994851" y="8382"/>
                  <a:pt x="2981230" y="5048"/>
                </a:cubicBezTo>
                <a:cubicBezTo>
                  <a:pt x="2967609" y="1715"/>
                  <a:pt x="2953417" y="0"/>
                  <a:pt x="2938844" y="0"/>
                </a:cubicBezTo>
                <a:cubicBezTo>
                  <a:pt x="2896172" y="0"/>
                  <a:pt x="2863120" y="11621"/>
                  <a:pt x="2839688" y="34957"/>
                </a:cubicBezTo>
                <a:cubicBezTo>
                  <a:pt x="2816257" y="58293"/>
                  <a:pt x="2804541" y="90011"/>
                  <a:pt x="2804541" y="130207"/>
                </a:cubicBezTo>
                <a:lnTo>
                  <a:pt x="2804541" y="191643"/>
                </a:lnTo>
                <a:lnTo>
                  <a:pt x="2739771" y="191643"/>
                </a:lnTo>
                <a:lnTo>
                  <a:pt x="2739771" y="260890"/>
                </a:lnTo>
                <a:lnTo>
                  <a:pt x="2804541" y="260890"/>
                </a:lnTo>
                <a:lnTo>
                  <a:pt x="2804541" y="572643"/>
                </a:lnTo>
                <a:lnTo>
                  <a:pt x="2893124" y="572643"/>
                </a:lnTo>
                <a:lnTo>
                  <a:pt x="2893124" y="261080"/>
                </a:lnTo>
                <a:lnTo>
                  <a:pt x="3044095" y="261080"/>
                </a:lnTo>
                <a:lnTo>
                  <a:pt x="3044095" y="469487"/>
                </a:lnTo>
                <a:cubicBezTo>
                  <a:pt x="3044095" y="506159"/>
                  <a:pt x="3053524" y="534067"/>
                  <a:pt x="3072384" y="553212"/>
                </a:cubicBezTo>
                <a:cubicBezTo>
                  <a:pt x="3091244" y="572357"/>
                  <a:pt x="3119342" y="581882"/>
                  <a:pt x="3156871" y="581882"/>
                </a:cubicBezTo>
                <a:cubicBezTo>
                  <a:pt x="3175254" y="581882"/>
                  <a:pt x="3192304" y="579501"/>
                  <a:pt x="3208020" y="574643"/>
                </a:cubicBezTo>
                <a:cubicBezTo>
                  <a:pt x="3223736" y="569786"/>
                  <a:pt x="3236690" y="563309"/>
                  <a:pt x="3246882" y="555117"/>
                </a:cubicBezTo>
                <a:lnTo>
                  <a:pt x="3219355" y="494824"/>
                </a:lnTo>
                <a:close/>
                <a:moveTo>
                  <a:pt x="0" y="1449229"/>
                </a:moveTo>
                <a:lnTo>
                  <a:pt x="91154" y="1449229"/>
                </a:lnTo>
                <a:lnTo>
                  <a:pt x="91154" y="915638"/>
                </a:lnTo>
                <a:lnTo>
                  <a:pt x="0" y="915638"/>
                </a:lnTo>
                <a:lnTo>
                  <a:pt x="0" y="1449229"/>
                </a:lnTo>
                <a:close/>
                <a:moveTo>
                  <a:pt x="463391" y="1068229"/>
                </a:moveTo>
                <a:lnTo>
                  <a:pt x="552355" y="1068229"/>
                </a:lnTo>
                <a:lnTo>
                  <a:pt x="552355" y="1426559"/>
                </a:lnTo>
                <a:cubicBezTo>
                  <a:pt x="552355" y="1490758"/>
                  <a:pt x="534829" y="1540574"/>
                  <a:pt x="499682" y="1575721"/>
                </a:cubicBezTo>
                <a:cubicBezTo>
                  <a:pt x="464534" y="1610963"/>
                  <a:pt x="416243" y="1628585"/>
                  <a:pt x="354806" y="1628585"/>
                </a:cubicBezTo>
                <a:cubicBezTo>
                  <a:pt x="318325" y="1628585"/>
                  <a:pt x="284893" y="1621917"/>
                  <a:pt x="254318" y="1608677"/>
                </a:cubicBezTo>
                <a:cubicBezTo>
                  <a:pt x="223838" y="1595438"/>
                  <a:pt x="197739" y="1574959"/>
                  <a:pt x="176213" y="1547431"/>
                </a:cubicBezTo>
                <a:lnTo>
                  <a:pt x="240983" y="1499426"/>
                </a:lnTo>
                <a:cubicBezTo>
                  <a:pt x="255365" y="1519238"/>
                  <a:pt x="271844" y="1534097"/>
                  <a:pt x="290322" y="1543907"/>
                </a:cubicBezTo>
                <a:cubicBezTo>
                  <a:pt x="308800" y="1553718"/>
                  <a:pt x="330803" y="1558576"/>
                  <a:pt x="356330" y="1558576"/>
                </a:cubicBezTo>
                <a:cubicBezTo>
                  <a:pt x="389573" y="1558576"/>
                  <a:pt x="415766" y="1548765"/>
                  <a:pt x="434816" y="1529144"/>
                </a:cubicBezTo>
                <a:cubicBezTo>
                  <a:pt x="453962" y="1509522"/>
                  <a:pt x="463487" y="1480376"/>
                  <a:pt x="463487" y="1441704"/>
                </a:cubicBezTo>
                <a:lnTo>
                  <a:pt x="463487" y="1398175"/>
                </a:lnTo>
                <a:lnTo>
                  <a:pt x="461963" y="1398175"/>
                </a:lnTo>
                <a:cubicBezTo>
                  <a:pt x="448056" y="1417796"/>
                  <a:pt x="431101" y="1432655"/>
                  <a:pt x="411194" y="1442847"/>
                </a:cubicBezTo>
                <a:cubicBezTo>
                  <a:pt x="391287" y="1453039"/>
                  <a:pt x="366522" y="1458087"/>
                  <a:pt x="336995" y="1458087"/>
                </a:cubicBezTo>
                <a:cubicBezTo>
                  <a:pt x="287655" y="1458087"/>
                  <a:pt x="247936" y="1441418"/>
                  <a:pt x="217932" y="1408081"/>
                </a:cubicBezTo>
                <a:cubicBezTo>
                  <a:pt x="187928" y="1374743"/>
                  <a:pt x="172879" y="1328261"/>
                  <a:pt x="172879" y="1268730"/>
                </a:cubicBezTo>
                <a:cubicBezTo>
                  <a:pt x="172879" y="1202722"/>
                  <a:pt x="190214" y="1151382"/>
                  <a:pt x="224790" y="1114520"/>
                </a:cubicBezTo>
                <a:cubicBezTo>
                  <a:pt x="259366" y="1077659"/>
                  <a:pt x="302324" y="1059275"/>
                  <a:pt x="353759" y="1059275"/>
                </a:cubicBezTo>
                <a:cubicBezTo>
                  <a:pt x="376333" y="1059275"/>
                  <a:pt x="397097" y="1063466"/>
                  <a:pt x="416052" y="1071944"/>
                </a:cubicBezTo>
                <a:cubicBezTo>
                  <a:pt x="435007" y="1080421"/>
                  <a:pt x="450342" y="1092422"/>
                  <a:pt x="461963" y="1108043"/>
                </a:cubicBezTo>
                <a:lnTo>
                  <a:pt x="463487" y="1108043"/>
                </a:lnTo>
                <a:lnTo>
                  <a:pt x="463487" y="1068229"/>
                </a:lnTo>
                <a:close/>
                <a:moveTo>
                  <a:pt x="464153" y="1228154"/>
                </a:moveTo>
                <a:cubicBezTo>
                  <a:pt x="464153" y="1201388"/>
                  <a:pt x="455105" y="1178528"/>
                  <a:pt x="437007" y="1159478"/>
                </a:cubicBezTo>
                <a:cubicBezTo>
                  <a:pt x="418910" y="1140428"/>
                  <a:pt x="395573" y="1130999"/>
                  <a:pt x="367094" y="1130999"/>
                </a:cubicBezTo>
                <a:cubicBezTo>
                  <a:pt x="335375" y="1130999"/>
                  <a:pt x="310134" y="1142619"/>
                  <a:pt x="291560" y="1165765"/>
                </a:cubicBezTo>
                <a:cubicBezTo>
                  <a:pt x="272987" y="1189006"/>
                  <a:pt x="263652" y="1221677"/>
                  <a:pt x="263652" y="1263777"/>
                </a:cubicBezTo>
                <a:cubicBezTo>
                  <a:pt x="263652" y="1301687"/>
                  <a:pt x="272225" y="1331595"/>
                  <a:pt x="289465" y="1353407"/>
                </a:cubicBezTo>
                <a:cubicBezTo>
                  <a:pt x="306705" y="1375220"/>
                  <a:pt x="330613" y="1386173"/>
                  <a:pt x="361093" y="1386173"/>
                </a:cubicBezTo>
                <a:cubicBezTo>
                  <a:pt x="391573" y="1386173"/>
                  <a:pt x="416433" y="1375601"/>
                  <a:pt x="435483" y="1354360"/>
                </a:cubicBezTo>
                <a:cubicBezTo>
                  <a:pt x="454533" y="1333119"/>
                  <a:pt x="464153" y="1305592"/>
                  <a:pt x="464153" y="1271588"/>
                </a:cubicBezTo>
                <a:lnTo>
                  <a:pt x="464153" y="1228058"/>
                </a:lnTo>
                <a:close/>
                <a:moveTo>
                  <a:pt x="860965" y="1059275"/>
                </a:moveTo>
                <a:cubicBezTo>
                  <a:pt x="835914" y="1059275"/>
                  <a:pt x="812673" y="1064514"/>
                  <a:pt x="791432" y="1075087"/>
                </a:cubicBezTo>
                <a:cubicBezTo>
                  <a:pt x="770096" y="1085660"/>
                  <a:pt x="752570" y="1100614"/>
                  <a:pt x="738950" y="1119950"/>
                </a:cubicBezTo>
                <a:lnTo>
                  <a:pt x="737426" y="1119950"/>
                </a:lnTo>
                <a:lnTo>
                  <a:pt x="737426" y="1068229"/>
                </a:lnTo>
                <a:lnTo>
                  <a:pt x="648462" y="1068229"/>
                </a:lnTo>
                <a:lnTo>
                  <a:pt x="648462" y="1449229"/>
                </a:lnTo>
                <a:lnTo>
                  <a:pt x="737426" y="1449229"/>
                </a:lnTo>
                <a:lnTo>
                  <a:pt x="737426" y="1231964"/>
                </a:lnTo>
                <a:cubicBezTo>
                  <a:pt x="737426" y="1202912"/>
                  <a:pt x="745808" y="1178909"/>
                  <a:pt x="762572" y="1159764"/>
                </a:cubicBezTo>
                <a:cubicBezTo>
                  <a:pt x="779336" y="1140714"/>
                  <a:pt x="800862" y="1131094"/>
                  <a:pt x="827151" y="1131094"/>
                </a:cubicBezTo>
                <a:cubicBezTo>
                  <a:pt x="851916" y="1131094"/>
                  <a:pt x="870585" y="1139285"/>
                  <a:pt x="882968" y="1155668"/>
                </a:cubicBezTo>
                <a:cubicBezTo>
                  <a:pt x="895350" y="1172051"/>
                  <a:pt x="901541" y="1195769"/>
                  <a:pt x="901541" y="1226725"/>
                </a:cubicBezTo>
                <a:lnTo>
                  <a:pt x="901541" y="1449229"/>
                </a:lnTo>
                <a:lnTo>
                  <a:pt x="990505" y="1449229"/>
                </a:lnTo>
                <a:lnTo>
                  <a:pt x="990505" y="1214819"/>
                </a:lnTo>
                <a:cubicBezTo>
                  <a:pt x="990505" y="1165003"/>
                  <a:pt x="979456" y="1126617"/>
                  <a:pt x="957358" y="1099661"/>
                </a:cubicBezTo>
                <a:cubicBezTo>
                  <a:pt x="935260" y="1072706"/>
                  <a:pt x="903161" y="1059275"/>
                  <a:pt x="860965" y="1059275"/>
                </a:cubicBezTo>
                <a:close/>
                <a:moveTo>
                  <a:pt x="1124236" y="890683"/>
                </a:moveTo>
                <a:cubicBezTo>
                  <a:pt x="1108139" y="890683"/>
                  <a:pt x="1094994" y="895731"/>
                  <a:pt x="1084802" y="905923"/>
                </a:cubicBezTo>
                <a:cubicBezTo>
                  <a:pt x="1074611" y="916115"/>
                  <a:pt x="1069562" y="928592"/>
                  <a:pt x="1069562" y="943547"/>
                </a:cubicBezTo>
                <a:cubicBezTo>
                  <a:pt x="1069562" y="958501"/>
                  <a:pt x="1074611" y="970788"/>
                  <a:pt x="1084802" y="981266"/>
                </a:cubicBezTo>
                <a:cubicBezTo>
                  <a:pt x="1094994" y="991838"/>
                  <a:pt x="1108139" y="997077"/>
                  <a:pt x="1124236" y="997077"/>
                </a:cubicBezTo>
                <a:cubicBezTo>
                  <a:pt x="1140333" y="997077"/>
                  <a:pt x="1154240" y="992029"/>
                  <a:pt x="1164431" y="981837"/>
                </a:cubicBezTo>
                <a:cubicBezTo>
                  <a:pt x="1174623" y="971645"/>
                  <a:pt x="1179671" y="958977"/>
                  <a:pt x="1179671" y="943928"/>
                </a:cubicBezTo>
                <a:cubicBezTo>
                  <a:pt x="1179671" y="928878"/>
                  <a:pt x="1174623" y="916115"/>
                  <a:pt x="1164431" y="906018"/>
                </a:cubicBezTo>
                <a:cubicBezTo>
                  <a:pt x="1154240" y="895826"/>
                  <a:pt x="1140905" y="890778"/>
                  <a:pt x="1124236" y="890778"/>
                </a:cubicBezTo>
                <a:close/>
                <a:moveTo>
                  <a:pt x="1079564" y="1449229"/>
                </a:moveTo>
                <a:lnTo>
                  <a:pt x="1168527" y="1449229"/>
                </a:lnTo>
                <a:lnTo>
                  <a:pt x="1168527" y="1068229"/>
                </a:lnTo>
                <a:lnTo>
                  <a:pt x="1079564" y="1068229"/>
                </a:lnTo>
                <a:lnTo>
                  <a:pt x="1079564" y="1449229"/>
                </a:lnTo>
                <a:close/>
                <a:moveTo>
                  <a:pt x="1440656" y="1383697"/>
                </a:moveTo>
                <a:cubicBezTo>
                  <a:pt x="1433703" y="1386173"/>
                  <a:pt x="1426750" y="1387412"/>
                  <a:pt x="1419797" y="1387412"/>
                </a:cubicBezTo>
                <a:cubicBezTo>
                  <a:pt x="1406366" y="1387412"/>
                  <a:pt x="1395984" y="1383030"/>
                  <a:pt x="1388555" y="1374172"/>
                </a:cubicBezTo>
                <a:cubicBezTo>
                  <a:pt x="1381125" y="1365409"/>
                  <a:pt x="1377410" y="1351693"/>
                  <a:pt x="1377410" y="1333024"/>
                </a:cubicBezTo>
                <a:lnTo>
                  <a:pt x="1377410" y="1137285"/>
                </a:lnTo>
                <a:lnTo>
                  <a:pt x="1474565" y="1137285"/>
                </a:lnTo>
                <a:lnTo>
                  <a:pt x="1474565" y="1068038"/>
                </a:lnTo>
                <a:lnTo>
                  <a:pt x="1377410" y="1068038"/>
                </a:lnTo>
                <a:lnTo>
                  <a:pt x="1377410" y="958977"/>
                </a:lnTo>
                <a:lnTo>
                  <a:pt x="1288447" y="974598"/>
                </a:lnTo>
                <a:lnTo>
                  <a:pt x="1288447" y="1067943"/>
                </a:lnTo>
                <a:lnTo>
                  <a:pt x="1224820" y="1067943"/>
                </a:lnTo>
                <a:lnTo>
                  <a:pt x="1224820" y="1137190"/>
                </a:lnTo>
                <a:lnTo>
                  <a:pt x="1288447" y="1137190"/>
                </a:lnTo>
                <a:lnTo>
                  <a:pt x="1288447" y="1345597"/>
                </a:lnTo>
                <a:cubicBezTo>
                  <a:pt x="1288447" y="1382268"/>
                  <a:pt x="1297877" y="1410176"/>
                  <a:pt x="1316736" y="1429322"/>
                </a:cubicBezTo>
                <a:cubicBezTo>
                  <a:pt x="1335596" y="1448467"/>
                  <a:pt x="1363789" y="1457992"/>
                  <a:pt x="1401223" y="1457992"/>
                </a:cubicBezTo>
                <a:cubicBezTo>
                  <a:pt x="1419606" y="1457992"/>
                  <a:pt x="1436656" y="1455610"/>
                  <a:pt x="1452372" y="1450753"/>
                </a:cubicBezTo>
                <a:cubicBezTo>
                  <a:pt x="1468088" y="1445895"/>
                  <a:pt x="1481042" y="1439418"/>
                  <a:pt x="1491234" y="1431227"/>
                </a:cubicBezTo>
                <a:lnTo>
                  <a:pt x="1463707" y="1370933"/>
                </a:lnTo>
                <a:cubicBezTo>
                  <a:pt x="1455230" y="1376839"/>
                  <a:pt x="1447610" y="1381125"/>
                  <a:pt x="1440656" y="1383602"/>
                </a:cubicBezTo>
                <a:close/>
                <a:moveTo>
                  <a:pt x="1829657" y="1107662"/>
                </a:moveTo>
                <a:cubicBezTo>
                  <a:pt x="1859185" y="1139952"/>
                  <a:pt x="1873949" y="1186434"/>
                  <a:pt x="1873949" y="1247204"/>
                </a:cubicBezTo>
                <a:lnTo>
                  <a:pt x="1873949" y="1280731"/>
                </a:lnTo>
                <a:lnTo>
                  <a:pt x="1612392" y="1280731"/>
                </a:lnTo>
                <a:cubicBezTo>
                  <a:pt x="1613154" y="1316927"/>
                  <a:pt x="1622965" y="1344073"/>
                  <a:pt x="1641824" y="1362075"/>
                </a:cubicBezTo>
                <a:cubicBezTo>
                  <a:pt x="1660684" y="1380077"/>
                  <a:pt x="1684020" y="1389031"/>
                  <a:pt x="1711738" y="1389031"/>
                </a:cubicBezTo>
                <a:cubicBezTo>
                  <a:pt x="1731074" y="1389031"/>
                  <a:pt x="1748314" y="1384459"/>
                  <a:pt x="1763459" y="1375220"/>
                </a:cubicBezTo>
                <a:cubicBezTo>
                  <a:pt x="1778603" y="1366076"/>
                  <a:pt x="1791462" y="1352360"/>
                  <a:pt x="1802130" y="1334262"/>
                </a:cubicBezTo>
                <a:lnTo>
                  <a:pt x="1870234" y="1371505"/>
                </a:lnTo>
                <a:cubicBezTo>
                  <a:pt x="1852613" y="1399318"/>
                  <a:pt x="1830324" y="1420654"/>
                  <a:pt x="1803464" y="1435703"/>
                </a:cubicBezTo>
                <a:cubicBezTo>
                  <a:pt x="1776508" y="1450753"/>
                  <a:pt x="1744980" y="1458182"/>
                  <a:pt x="1708785" y="1458182"/>
                </a:cubicBezTo>
                <a:cubicBezTo>
                  <a:pt x="1652207" y="1458182"/>
                  <a:pt x="1607058" y="1441323"/>
                  <a:pt x="1573149" y="1407605"/>
                </a:cubicBezTo>
                <a:cubicBezTo>
                  <a:pt x="1539335" y="1373886"/>
                  <a:pt x="1522381" y="1325404"/>
                  <a:pt x="1522381" y="1262158"/>
                </a:cubicBezTo>
                <a:cubicBezTo>
                  <a:pt x="1522667" y="1201865"/>
                  <a:pt x="1540097" y="1153001"/>
                  <a:pt x="1574673" y="1115568"/>
                </a:cubicBezTo>
                <a:cubicBezTo>
                  <a:pt x="1609249" y="1078135"/>
                  <a:pt x="1652778" y="1059371"/>
                  <a:pt x="1705070" y="1059371"/>
                </a:cubicBezTo>
                <a:cubicBezTo>
                  <a:pt x="1757363" y="1059371"/>
                  <a:pt x="1800225" y="1075468"/>
                  <a:pt x="1829753" y="1107758"/>
                </a:cubicBezTo>
                <a:close/>
                <a:moveTo>
                  <a:pt x="1788414" y="1218152"/>
                </a:moveTo>
                <a:cubicBezTo>
                  <a:pt x="1788414" y="1188625"/>
                  <a:pt x="1781175" y="1165860"/>
                  <a:pt x="1766602" y="1149858"/>
                </a:cubicBezTo>
                <a:cubicBezTo>
                  <a:pt x="1752029" y="1133856"/>
                  <a:pt x="1732026" y="1125855"/>
                  <a:pt x="1706499" y="1125855"/>
                </a:cubicBezTo>
                <a:cubicBezTo>
                  <a:pt x="1680972" y="1125855"/>
                  <a:pt x="1658398" y="1134618"/>
                  <a:pt x="1641729" y="1152049"/>
                </a:cubicBezTo>
                <a:cubicBezTo>
                  <a:pt x="1625060" y="1169575"/>
                  <a:pt x="1615154" y="1191578"/>
                  <a:pt x="1612011" y="1218057"/>
                </a:cubicBezTo>
                <a:lnTo>
                  <a:pt x="1788414" y="1218057"/>
                </a:lnTo>
                <a:close/>
              </a:path>
            </a:pathLst>
          </a:custGeom>
          <a:gradFill>
            <a:gsLst>
              <a:gs pos="0">
                <a:srgbClr val="FFFFFF"/>
              </a:gs>
              <a:gs pos="71000">
                <a:srgbClr val="FFEBB6"/>
              </a:gs>
              <a:gs pos="100000">
                <a:srgbClr val="FFE6A4"/>
              </a:gs>
            </a:gsLst>
            <a:lin ang="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a:p>
        </p:txBody>
      </p:sp>
    </p:spTree>
    <p:extLst>
      <p:ext uri="{BB962C8B-B14F-4D97-AF65-F5344CB8AC3E}">
        <p14:creationId xmlns:p14="http://schemas.microsoft.com/office/powerpoint/2010/main" val="298195895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8822551"/>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366326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3694664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Image 22" descr="Une image contenant capture d’écran, Graphique, noir, conception&#10;&#10;Description générée automatiquement">
            <a:extLst>
              <a:ext uri="{FF2B5EF4-FFF2-40B4-BE49-F238E27FC236}">
                <a16:creationId xmlns:a16="http://schemas.microsoft.com/office/drawing/2014/main" id="{F440FCB3-ECF5-52A2-C75D-DA911BBEAE97}"/>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flipH="1">
            <a:off x="0" y="0"/>
            <a:ext cx="6197600" cy="6858000"/>
          </a:xfrm>
          <a:prstGeom prst="rect">
            <a:avLst/>
          </a:prstGeom>
        </p:spPr>
      </p:pic>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4"/>
          <a:srcRect l="-3741" t="-20759" r="52945" b="-5827"/>
          <a:stretch/>
        </p:blipFill>
        <p:spPr>
          <a:xfrm>
            <a:off x="11736000" y="6443999"/>
            <a:ext cx="360000" cy="288000"/>
          </a:xfrm>
          <a:prstGeom prst="rect">
            <a:avLst/>
          </a:prstGeom>
        </p:spPr>
      </p:pic>
    </p:spTree>
    <p:extLst>
      <p:ext uri="{BB962C8B-B14F-4D97-AF65-F5344CB8AC3E}">
        <p14:creationId xmlns:p14="http://schemas.microsoft.com/office/powerpoint/2010/main" val="316874765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cxnSp>
        <p:nvCxnSpPr>
          <p:cNvPr id="7" name="Connecteur droit 21">
            <a:extLst>
              <a:ext uri="{FF2B5EF4-FFF2-40B4-BE49-F238E27FC236}">
                <a16:creationId xmlns:a16="http://schemas.microsoft.com/office/drawing/2014/main" id="{8F8B7ACC-CA50-BF7A-1DE2-BBA9A505FD5E}"/>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DA30B6C4-9C39-0A86-3056-CE1B7099E2B1}"/>
              </a:ext>
            </a:extLst>
          </p:cNvPr>
          <p:cNvPicPr>
            <a:picLocks noChangeAspect="1"/>
          </p:cNvPicPr>
          <p:nvPr userDrawn="1"/>
        </p:nvPicPr>
        <p:blipFill rotWithShape="1">
          <a:blip r:embed="rId2"/>
          <a:srcRect l="-3741" t="-20759" r="52945" b="-5827"/>
          <a:stretch/>
        </p:blipFill>
        <p:spPr>
          <a:xfrm>
            <a:off x="11736000" y="6443999"/>
            <a:ext cx="360000" cy="288000"/>
          </a:xfrm>
          <a:prstGeom prst="rect">
            <a:avLst/>
          </a:prstGeom>
        </p:spPr>
      </p:pic>
      <p:pic>
        <p:nvPicPr>
          <p:cNvPr id="2" name="Picture 1">
            <a:extLst>
              <a:ext uri="{FF2B5EF4-FFF2-40B4-BE49-F238E27FC236}">
                <a16:creationId xmlns:a16="http://schemas.microsoft.com/office/drawing/2014/main" id="{67231DA7-D218-3D74-3EBC-2E6F1F67FD0C}"/>
              </a:ext>
            </a:extLst>
          </p:cNvPr>
          <p:cNvPicPr>
            <a:picLocks noChangeAspect="1"/>
          </p:cNvPicPr>
          <p:nvPr userDrawn="1"/>
        </p:nvPicPr>
        <p:blipFill>
          <a:blip r:embed="rId3">
            <a:alphaModFix amt="3000"/>
          </a:blip>
          <a:srcRect l="9069" t="23997" r="42229" b="40674"/>
          <a:stretch/>
        </p:blipFill>
        <p:spPr>
          <a:xfrm>
            <a:off x="0" y="0"/>
            <a:ext cx="12192002" cy="6858000"/>
          </a:xfrm>
          <a:prstGeom prst="rect">
            <a:avLst/>
          </a:prstGeom>
        </p:spPr>
      </p:pic>
    </p:spTree>
    <p:extLst>
      <p:ext uri="{BB962C8B-B14F-4D97-AF65-F5344CB8AC3E}">
        <p14:creationId xmlns:p14="http://schemas.microsoft.com/office/powerpoint/2010/main" val="331967060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25075657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74105490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25101707"/>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1986745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90869159"/>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DFC294-8A26-120C-670A-C3BCB5E87ED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3" name="MS logo white - EMF" descr="Microsoft logo white text version">
            <a:extLst>
              <a:ext uri="{FF2B5EF4-FFF2-40B4-BE49-F238E27FC236}">
                <a16:creationId xmlns:a16="http://schemas.microsoft.com/office/drawing/2014/main" id="{793622C4-2B8D-1043-10DA-33B5AD98158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9" name="Title 1"/>
          <p:cNvSpPr>
            <a:spLocks noGrp="1"/>
          </p:cNvSpPr>
          <p:nvPr>
            <p:ph type="title" hasCustomPrompt="1"/>
          </p:nvPr>
        </p:nvSpPr>
        <p:spPr bwMode="white">
          <a:xfrm>
            <a:off x="584200" y="2305051"/>
            <a:ext cx="5577840" cy="1228726"/>
          </a:xfrm>
          <a:noFill/>
        </p:spPr>
        <p:txBody>
          <a:bodyPr vert="horz" wrap="square" lIns="0" tIns="0" rIns="0" bIns="0" rtlCol="0" anchor="b" anchorCtr="0">
            <a:spAutoFit/>
          </a:bodyPr>
          <a:lstStyle>
            <a:lvl1pPr>
              <a:defRPr lang="en-US" sz="4000" dirty="0">
                <a:solidFill>
                  <a:srgbClr val="FFF0C9"/>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white">
          <a:xfrm>
            <a:off x="584200" y="3962400"/>
            <a:ext cx="557784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0023352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44">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09166046"/>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806329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193306975"/>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54566802"/>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88420156"/>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4780714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6785497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16438801"/>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138700444"/>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0440721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18223"/>
            <a:ext cx="9144000" cy="615553"/>
          </a:xfrm>
          <a:noFill/>
        </p:spPr>
        <p:txBody>
          <a:bodyPr lIns="0" tIns="0" rIns="0" bIns="0" anchor="b" anchorCtr="0">
            <a:spAutoFit/>
          </a:bodyPr>
          <a:lstStyle>
            <a:lvl1pPr>
              <a:defRPr sz="40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276999"/>
          </a:xfrm>
          <a:noFill/>
        </p:spPr>
        <p:txBody>
          <a:bodyPr wrap="square" lIns="0" tIns="0" rIns="0" bIns="0">
            <a:spAutoFit/>
          </a:bodyPr>
          <a:lstStyle>
            <a:lvl1pPr marL="0" indent="0">
              <a:spcBef>
                <a:spcPts val="0"/>
              </a:spcBef>
              <a:buNone/>
              <a:defRPr sz="18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2" name="MS logo white - EMF" descr="Microsoft logo white text version">
            <a:extLst>
              <a:ext uri="{FF2B5EF4-FFF2-40B4-BE49-F238E27FC236}">
                <a16:creationId xmlns:a16="http://schemas.microsoft.com/office/drawing/2014/main" id="{74FE235F-02A3-CF25-8716-2552AE84423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5830932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3952328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2681661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20689886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72244197"/>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33308522"/>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p15:clr>
            <a:srgbClr val="5ACBF0"/>
          </p15:clr>
        </p15:guide>
        <p15:guide id="3" pos="6216">
          <p15:clr>
            <a:srgbClr val="5ACBF0"/>
          </p15:clr>
        </p15:guide>
        <p15:guide id="5" pos="5850">
          <p15:clr>
            <a:srgbClr val="5ACBF0"/>
          </p15:clr>
        </p15:guide>
        <p15:guide id="7" pos="4392">
          <p15:clr>
            <a:srgbClr val="5ACBF0"/>
          </p15:clr>
        </p15:guide>
        <p15:guide id="8" pos="3292">
          <p15:clr>
            <a:srgbClr val="5ACBF0"/>
          </p15:clr>
        </p15:guide>
        <p15:guide id="10" pos="2926">
          <p15:clr>
            <a:srgbClr val="5ACBF0"/>
          </p15:clr>
        </p15:guide>
        <p15:guide id="11" pos="4754">
          <p15:clr>
            <a:srgbClr val="5ACBF0"/>
          </p15:clr>
        </p15:guide>
        <p15:guide id="13" pos="1464">
          <p15:clr>
            <a:srgbClr val="5ACBF0"/>
          </p15:clr>
        </p15:guide>
        <p15:guide id="14" orient="horz" pos="1440">
          <p15:clr>
            <a:srgbClr val="5ACBF0"/>
          </p15:clr>
        </p15:guide>
        <p15:guide id="15" pos="1830">
          <p15:clr>
            <a:srgbClr val="5ACBF0"/>
          </p15:clr>
        </p15:guide>
        <p15:guide id="16" orient="horz" pos="2533">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984889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pic>
        <p:nvPicPr>
          <p:cNvPr id="4" name="Image 22" descr="Une image contenant capture d’écran, Graphique, noir, conception&#10;&#10;Description générée automatiquement">
            <a:extLst>
              <a:ext uri="{FF2B5EF4-FFF2-40B4-BE49-F238E27FC236}">
                <a16:creationId xmlns:a16="http://schemas.microsoft.com/office/drawing/2014/main" id="{3B6E1FF4-0C6A-F602-EB66-39B3871D5147}"/>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994400" y="0"/>
            <a:ext cx="6197600" cy="6858000"/>
          </a:xfrm>
          <a:prstGeom prst="rect">
            <a:avLst/>
          </a:prstGeom>
        </p:spPr>
      </p:pic>
      <p:cxnSp>
        <p:nvCxnSpPr>
          <p:cNvPr id="7" name="Connecteur droit 21">
            <a:extLst>
              <a:ext uri="{FF2B5EF4-FFF2-40B4-BE49-F238E27FC236}">
                <a16:creationId xmlns:a16="http://schemas.microsoft.com/office/drawing/2014/main" id="{B6E9D2FE-6349-D51D-1C6E-E13752E0D334}"/>
              </a:ext>
            </a:extLst>
          </p:cNvPr>
          <p:cNvCxnSpPr>
            <a:cxnSpLocks/>
          </p:cNvCxnSpPr>
          <p:nvPr userDrawn="1"/>
        </p:nvCxnSpPr>
        <p:spPr>
          <a:xfrm>
            <a:off x="11609388" y="6381328"/>
            <a:ext cx="0" cy="476672"/>
          </a:xfrm>
          <a:prstGeom prst="line">
            <a:avLst/>
          </a:prstGeom>
          <a:ln w="12700">
            <a:solidFill>
              <a:schemeClr val="tx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8" name="Image 20">
            <a:extLst>
              <a:ext uri="{FF2B5EF4-FFF2-40B4-BE49-F238E27FC236}">
                <a16:creationId xmlns:a16="http://schemas.microsoft.com/office/drawing/2014/main" id="{90E667C9-B80B-0FE5-D32C-A528A7A830B4}"/>
              </a:ext>
            </a:extLst>
          </p:cNvPr>
          <p:cNvPicPr>
            <a:picLocks noChangeAspect="1"/>
          </p:cNvPicPr>
          <p:nvPr userDrawn="1"/>
        </p:nvPicPr>
        <p:blipFill rotWithShape="1">
          <a:blip r:embed="rId4"/>
          <a:srcRect l="-3741" t="-20759" r="52945" b="-5827"/>
          <a:stretch/>
        </p:blipFill>
        <p:spPr>
          <a:xfrm>
            <a:off x="11736000" y="6443999"/>
            <a:ext cx="360000" cy="288000"/>
          </a:xfrm>
          <a:prstGeom prst="rect">
            <a:avLst/>
          </a:prstGeom>
        </p:spPr>
      </p:pic>
    </p:spTree>
    <p:extLst>
      <p:ext uri="{BB962C8B-B14F-4D97-AF65-F5344CB8AC3E}">
        <p14:creationId xmlns:p14="http://schemas.microsoft.com/office/powerpoint/2010/main" val="333849555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375164140"/>
      </p:ext>
    </p:extLst>
  </p:cSld>
  <p:clrMapOvr>
    <a:masterClrMapping/>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de Bottom">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20989649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de Top">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89813687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99532501"/>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d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27993904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de Left s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66637547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2A446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A1F847-CE64-A34B-15E6-0B12962D9A5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77823"/>
            <a:ext cx="62179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E5DEF2"/>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21792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20295263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77823"/>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276999"/>
          </a:xfrm>
          <a:noFill/>
        </p:spPr>
        <p:txBody>
          <a:bodyPr lIns="0" tIns="0" rIns="0" bIns="0">
            <a:spAutoFit/>
          </a:bodyPr>
          <a:lstStyle>
            <a:lvl1pPr marL="0" indent="0">
              <a:spcBef>
                <a:spcPts val="0"/>
              </a:spcBef>
              <a:spcAft>
                <a:spcPts val="0"/>
              </a:spcAft>
              <a:buFont typeface="Arial" panose="020B0604020202020204" pitchFamily="34" charset="0"/>
              <a:buNone/>
              <a:defRPr sz="18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6212544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2A446F"/>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2280CCC-ED0A-7299-2F0C-04B3B632D26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585216" y="2980408"/>
            <a:ext cx="667512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rgbClr val="E5DEF2"/>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2114566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2980408"/>
            <a:ext cx="9144000" cy="553998"/>
          </a:xfrm>
          <a:noFill/>
        </p:spPr>
        <p:txBody>
          <a:bodyPr lIns="0" tIns="0" rIns="0" bIns="0" anchor="b" anchorCtr="0">
            <a:spAutoFit/>
          </a:bodyPr>
          <a:lstStyle>
            <a:lvl1pPr algn="l" defTabSz="932742" rtl="0" eaLnBrk="1" latinLnBrk="0" hangingPunct="1">
              <a:lnSpc>
                <a:spcPct val="90000"/>
              </a:lnSpc>
              <a:spcBef>
                <a:spcPct val="0"/>
              </a:spcBef>
              <a:buNone/>
              <a:defRPr lang="en-US" sz="40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529949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04570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874907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2201986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4143648218"/>
      </p:ext>
    </p:extLst>
  </p:cSld>
  <p:clrMapOvr>
    <a:masterClrMapping/>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7594364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st patter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530C24-163F-15BF-3D01-A8CA8BF2688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269795613"/>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6C9C5B2-E9B4-7DDE-F1E3-96ED171C64E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69682" y="-135215"/>
            <a:ext cx="12672768" cy="7128432"/>
          </a:xfrm>
          <a:prstGeom prst="rect">
            <a:avLst/>
          </a:prstGeom>
        </p:spPr>
      </p:pic>
      <p:sp>
        <p:nvSpPr>
          <p:cNvPr id="10" name="Title 1">
            <a:extLst>
              <a:ext uri="{FF2B5EF4-FFF2-40B4-BE49-F238E27FC236}">
                <a16:creationId xmlns:a16="http://schemas.microsoft.com/office/drawing/2014/main" id="{E1A140F8-9092-8E4F-986C-E73CB7FF04A4}"/>
              </a:ext>
            </a:extLst>
          </p:cNvPr>
          <p:cNvSpPr>
            <a:spLocks noGrp="1"/>
          </p:cNvSpPr>
          <p:nvPr>
            <p:ph type="title"/>
          </p:nvPr>
        </p:nvSpPr>
        <p:spPr>
          <a:xfrm>
            <a:off x="740430" y="799721"/>
            <a:ext cx="5574310" cy="5346555"/>
          </a:xfrm>
        </p:spPr>
        <p:txBody>
          <a:bodyPr lIns="0" tIns="0" bIns="0" anchor="t">
            <a:noAutofit/>
          </a:bodyPr>
          <a:lstStyle>
            <a:lvl1pPr>
              <a:defRPr sz="6000">
                <a:solidFill>
                  <a:schemeClr val="tx1"/>
                </a:solidFill>
                <a:latin typeface="Segoe Sans Display Semibold" pitchFamily="2" charset="0"/>
                <a:cs typeface="Segoe Sans Display Semibold" pitchFamily="2" charset="0"/>
              </a:defRPr>
            </a:lvl1pPr>
          </a:lstStyle>
          <a:p>
            <a:r>
              <a:rPr lang="en-US"/>
              <a:t>Click to edit Master title style</a:t>
            </a:r>
          </a:p>
        </p:txBody>
      </p:sp>
    </p:spTree>
    <p:extLst>
      <p:ext uri="{BB962C8B-B14F-4D97-AF65-F5344CB8AC3E}">
        <p14:creationId xmlns:p14="http://schemas.microsoft.com/office/powerpoint/2010/main" val="22493575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5744326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1514017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459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Main">
    <p:bg>
      <p:bgPr>
        <a:solidFill>
          <a:srgbClr val="F2F2F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79438" y="499491"/>
            <a:ext cx="11033124" cy="492443"/>
          </a:xfrm>
        </p:spPr>
        <p:txBody>
          <a:bodyPr/>
          <a:lstStyle>
            <a:lvl1pPr algn="ctr">
              <a:defRPr sz="32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95904448"/>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9A933-FE52-FC27-DCF4-2DAD399569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8C4A36-59F6-94E6-9546-7477E5ED7F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91891E-B540-0830-3ACD-854437BD9A18}"/>
              </a:ext>
            </a:extLst>
          </p:cNvPr>
          <p:cNvSpPr>
            <a:spLocks noGrp="1"/>
          </p:cNvSpPr>
          <p:nvPr>
            <p:ph type="dt" sz="half" idx="10"/>
          </p:nvPr>
        </p:nvSpPr>
        <p:spPr/>
        <p:txBody>
          <a:bodyPr/>
          <a:lstStyle/>
          <a:p>
            <a:fld id="{67F1AAE4-6C6A-4337-9322-F43ACAC73CC7}" type="datetimeFigureOut">
              <a:rPr lang="en-US" smtClean="0"/>
              <a:t>8/27/2025</a:t>
            </a:fld>
            <a:endParaRPr lang="en-US"/>
          </a:p>
        </p:txBody>
      </p:sp>
      <p:sp>
        <p:nvSpPr>
          <p:cNvPr id="5" name="Footer Placeholder 4">
            <a:extLst>
              <a:ext uri="{FF2B5EF4-FFF2-40B4-BE49-F238E27FC236}">
                <a16:creationId xmlns:a16="http://schemas.microsoft.com/office/drawing/2014/main" id="{8691937F-9B8E-8125-912D-A10A344A92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A8A1A6-D5AC-607A-E5A8-244BFB0489FE}"/>
              </a:ext>
            </a:extLst>
          </p:cNvPr>
          <p:cNvSpPr>
            <a:spLocks noGrp="1"/>
          </p:cNvSpPr>
          <p:nvPr>
            <p:ph type="sldNum" sz="quarter" idx="12"/>
          </p:nvPr>
        </p:nvSpPr>
        <p:spPr/>
        <p:txBody>
          <a:bodyPr/>
          <a:lstStyle/>
          <a:p>
            <a:fld id="{33F74CFF-0500-4008-9756-F9312FF8F027}" type="slidenum">
              <a:rPr lang="en-US" smtClean="0"/>
              <a:t>‹#›</a:t>
            </a:fld>
            <a:endParaRPr lang="en-US"/>
          </a:p>
        </p:txBody>
      </p:sp>
    </p:spTree>
    <p:extLst>
      <p:ext uri="{BB962C8B-B14F-4D97-AF65-F5344CB8AC3E}">
        <p14:creationId xmlns:p14="http://schemas.microsoft.com/office/powerpoint/2010/main" val="8424437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_graphic2">
    <p:bg>
      <p:bgPr>
        <a:solidFill>
          <a:srgbClr val="091F2C"/>
        </a:solidFill>
        <a:effectLst/>
      </p:bgPr>
    </p:bg>
    <p:spTree>
      <p:nvGrpSpPr>
        <p:cNvPr id="1" name=""/>
        <p:cNvGrpSpPr/>
        <p:nvPr/>
      </p:nvGrpSpPr>
      <p:grpSpPr>
        <a:xfrm>
          <a:off x="0" y="0"/>
          <a:ext cx="0" cy="0"/>
          <a:chOff x="0" y="0"/>
          <a:chExt cx="0" cy="0"/>
        </a:xfrm>
      </p:grpSpPr>
      <p:pic>
        <p:nvPicPr>
          <p:cNvPr id="4" name="Image 22" descr="Une image contenant capture d’écran, Graphique, noir, conception&#10;&#10;Description générée automatiquement">
            <a:extLst>
              <a:ext uri="{FF2B5EF4-FFF2-40B4-BE49-F238E27FC236}">
                <a16:creationId xmlns:a16="http://schemas.microsoft.com/office/drawing/2014/main" id="{AD5FBE95-C345-C737-C697-1F308DCF4A76}"/>
              </a:ext>
            </a:extLst>
          </p:cNvPr>
          <p:cNvPicPr>
            <a:picLocks noChangeAspect="1"/>
          </p:cNvPicPr>
          <p:nvPr userDrawn="1"/>
        </p:nvPicPr>
        <p:blipFill>
          <a:blip r:embed="rId2">
            <a:alphaModFix amt="3000"/>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a:xfrm>
            <a:off x="5994400" y="0"/>
            <a:ext cx="6197600" cy="6858000"/>
          </a:xfrm>
          <a:prstGeom prst="rect">
            <a:avLst/>
          </a:prstGeom>
        </p:spPr>
      </p:pic>
      <p:sp>
        <p:nvSpPr>
          <p:cNvPr id="6" name="Espace réservé du texte 16">
            <a:extLst>
              <a:ext uri="{FF2B5EF4-FFF2-40B4-BE49-F238E27FC236}">
                <a16:creationId xmlns:a16="http://schemas.microsoft.com/office/drawing/2014/main" id="{D4F6DCA2-8C6E-DFAD-531C-169D0DEB6596}"/>
              </a:ext>
            </a:extLst>
          </p:cNvPr>
          <p:cNvSpPr>
            <a:spLocks noGrp="1"/>
          </p:cNvSpPr>
          <p:nvPr>
            <p:ph type="body" sz="quarter" idx="10" hasCustomPrompt="1"/>
          </p:nvPr>
        </p:nvSpPr>
        <p:spPr>
          <a:xfrm>
            <a:off x="3119828" y="2348850"/>
            <a:ext cx="7745698" cy="2160300"/>
          </a:xfrm>
          <a:prstGeom prst="rect">
            <a:avLst/>
          </a:prstGeom>
        </p:spPr>
        <p:txBody>
          <a:bodyPr anchor="ctr" anchorCtr="0">
            <a:noAutofit/>
          </a:bodyPr>
          <a:lstStyle>
            <a:lvl1pPr marL="0" marR="0" indent="0" algn="l" defTabSz="932742" rtl="0" eaLnBrk="1" fontAlgn="auto" latinLnBrk="0" hangingPunct="1">
              <a:lnSpc>
                <a:spcPct val="100000"/>
              </a:lnSpc>
              <a:spcBef>
                <a:spcPct val="20000"/>
              </a:spcBef>
              <a:spcAft>
                <a:spcPts val="0"/>
              </a:spcAft>
              <a:buClrTx/>
              <a:buSzPct val="90000"/>
              <a:buFontTx/>
              <a:buNone/>
              <a:tabLst/>
              <a:defRPr sz="4000" b="1">
                <a:solidFill>
                  <a:schemeClr val="tx1"/>
                </a:solidFill>
              </a:defRPr>
            </a:lvl1pPr>
            <a:lvl2pPr marL="228600" indent="0">
              <a:buFontTx/>
              <a:buNone/>
              <a:defRPr/>
            </a:lvl2pPr>
            <a:lvl3pPr marL="457200" indent="0">
              <a:buFontTx/>
              <a:buNone/>
              <a:defRPr/>
            </a:lvl3pPr>
            <a:lvl4pPr marL="661988" indent="0">
              <a:buFontTx/>
              <a:buNone/>
              <a:defRPr/>
            </a:lvl4pPr>
            <a:lvl5pPr marL="855663" indent="0">
              <a:buFontTx/>
              <a:buNone/>
              <a:defRPr/>
            </a:lvl5pPr>
          </a:lstStyle>
          <a:p>
            <a:pPr marL="0" marR="0" lvl="0" indent="0" algn="l" defTabSz="932742" rtl="0" eaLnBrk="1" fontAlgn="auto" latinLnBrk="0" hangingPunct="1">
              <a:lnSpc>
                <a:spcPct val="100000"/>
              </a:lnSpc>
              <a:spcBef>
                <a:spcPct val="20000"/>
              </a:spcBef>
              <a:spcAft>
                <a:spcPts val="0"/>
              </a:spcAft>
              <a:buClrTx/>
              <a:buSzPct val="90000"/>
              <a:buFontTx/>
              <a:buNone/>
              <a:tabLst/>
              <a:defRPr/>
            </a:pPr>
            <a:r>
              <a:rPr lang="fr-FR"/>
              <a:t>EVENT NAME OR PRESENTATION TITLE</a:t>
            </a:r>
          </a:p>
        </p:txBody>
      </p:sp>
      <p:sp>
        <p:nvSpPr>
          <p:cNvPr id="7" name="Espace réservé du texte 18">
            <a:extLst>
              <a:ext uri="{FF2B5EF4-FFF2-40B4-BE49-F238E27FC236}">
                <a16:creationId xmlns:a16="http://schemas.microsoft.com/office/drawing/2014/main" id="{5D54038E-A067-FEAB-5B38-090D1B97C176}"/>
              </a:ext>
            </a:extLst>
          </p:cNvPr>
          <p:cNvSpPr>
            <a:spLocks noGrp="1"/>
          </p:cNvSpPr>
          <p:nvPr>
            <p:ph type="body" sz="quarter" idx="11" hasCustomPrompt="1"/>
          </p:nvPr>
        </p:nvSpPr>
        <p:spPr>
          <a:xfrm>
            <a:off x="3119827" y="4509150"/>
            <a:ext cx="7745695" cy="265550"/>
          </a:xfrm>
          <a:prstGeom prst="rect">
            <a:avLst/>
          </a:prstGeom>
        </p:spPr>
        <p:txBody>
          <a:bodyPr>
            <a:noAutofit/>
          </a:bodyPr>
          <a:lstStyle>
            <a:lvl1pPr marL="0" indent="0">
              <a:buNone/>
              <a:defRPr sz="1800">
                <a:solidFill>
                  <a:schemeClr val="tx1"/>
                </a:solidFill>
              </a:defRPr>
            </a:lvl1pPr>
            <a:lvl2pPr>
              <a:defRPr sz="1600">
                <a:solidFill>
                  <a:schemeClr val="bg2">
                    <a:lumMod val="90000"/>
                  </a:schemeClr>
                </a:solidFill>
              </a:defRPr>
            </a:lvl2pPr>
            <a:lvl3pPr>
              <a:defRPr sz="1600">
                <a:solidFill>
                  <a:schemeClr val="bg2">
                    <a:lumMod val="90000"/>
                  </a:schemeClr>
                </a:solidFill>
              </a:defRPr>
            </a:lvl3pPr>
            <a:lvl4pPr>
              <a:defRPr sz="1600">
                <a:solidFill>
                  <a:schemeClr val="bg2">
                    <a:lumMod val="90000"/>
                  </a:schemeClr>
                </a:solidFill>
              </a:defRPr>
            </a:lvl4pPr>
            <a:lvl5pPr>
              <a:defRPr sz="1600">
                <a:solidFill>
                  <a:schemeClr val="bg2">
                    <a:lumMod val="90000"/>
                  </a:schemeClr>
                </a:solidFill>
              </a:defRPr>
            </a:lvl5pPr>
          </a:lstStyle>
          <a:p>
            <a:pPr lvl="0"/>
            <a:r>
              <a:rPr lang="fr-FR"/>
              <a:t>Speaker </a:t>
            </a:r>
            <a:r>
              <a:rPr lang="fr-FR" err="1"/>
              <a:t>name</a:t>
            </a:r>
            <a:r>
              <a:rPr lang="fr-FR"/>
              <a:t> or </a:t>
            </a:r>
            <a:r>
              <a:rPr lang="fr-FR" err="1"/>
              <a:t>subtitle</a:t>
            </a:r>
            <a:endParaRPr lang="fr-FR"/>
          </a:p>
        </p:txBody>
      </p:sp>
      <p:pic>
        <p:nvPicPr>
          <p:cNvPr id="8" name="Image 20">
            <a:extLst>
              <a:ext uri="{FF2B5EF4-FFF2-40B4-BE49-F238E27FC236}">
                <a16:creationId xmlns:a16="http://schemas.microsoft.com/office/drawing/2014/main" id="{49CAEF87-1024-830E-CEF3-D85D80737EFE}"/>
              </a:ext>
            </a:extLst>
          </p:cNvPr>
          <p:cNvPicPr>
            <a:picLocks noChangeAspect="1"/>
          </p:cNvPicPr>
          <p:nvPr userDrawn="1"/>
        </p:nvPicPr>
        <p:blipFill>
          <a:blip r:embed="rId4"/>
          <a:stretch>
            <a:fillRect/>
          </a:stretch>
        </p:blipFill>
        <p:spPr>
          <a:xfrm>
            <a:off x="584200" y="3059188"/>
            <a:ext cx="1725673" cy="553998"/>
          </a:xfrm>
          <a:prstGeom prst="rect">
            <a:avLst/>
          </a:prstGeom>
        </p:spPr>
      </p:pic>
      <p:cxnSp>
        <p:nvCxnSpPr>
          <p:cNvPr id="9" name="Connecteur droit 21">
            <a:extLst>
              <a:ext uri="{FF2B5EF4-FFF2-40B4-BE49-F238E27FC236}">
                <a16:creationId xmlns:a16="http://schemas.microsoft.com/office/drawing/2014/main" id="{9BA87284-BE9E-B700-3AB0-173BFAA1DBCB}"/>
              </a:ext>
            </a:extLst>
          </p:cNvPr>
          <p:cNvCxnSpPr>
            <a:cxnSpLocks/>
          </p:cNvCxnSpPr>
          <p:nvPr userDrawn="1"/>
        </p:nvCxnSpPr>
        <p:spPr>
          <a:xfrm>
            <a:off x="2754463" y="2112579"/>
            <a:ext cx="0" cy="2662121"/>
          </a:xfrm>
          <a:prstGeom prst="line">
            <a:avLst/>
          </a:prstGeom>
          <a:ln w="15875">
            <a:solidFill>
              <a:srgbClr val="FDFDFD"/>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0" name="MS logo white - EMF" descr="Microsoft logo white text version">
            <a:extLst>
              <a:ext uri="{FF2B5EF4-FFF2-40B4-BE49-F238E27FC236}">
                <a16:creationId xmlns:a16="http://schemas.microsoft.com/office/drawing/2014/main" id="{7F411FE4-BD7E-DB92-3739-2B6177064007}"/>
              </a:ext>
            </a:extLst>
          </p:cNvPr>
          <p:cNvPicPr>
            <a:picLocks noChangeAspect="1"/>
          </p:cNvPicPr>
          <p:nvPr userDrawn="1"/>
        </p:nvPicPr>
        <p:blipFill>
          <a:blip r:embed="rId5"/>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7225171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1_Custom Layout">
    <p:bg>
      <p:bgPr>
        <a:blipFill dpi="0" rotWithShape="1">
          <a:blip r:embed="rId2">
            <a:alphaModFix amt="4000"/>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3411A-D5DC-059F-6306-BA7067DDE8B9}"/>
              </a:ext>
            </a:extLst>
          </p:cNvPr>
          <p:cNvSpPr>
            <a:spLocks noGrp="1"/>
          </p:cNvSpPr>
          <p:nvPr>
            <p:ph type="title"/>
          </p:nvPr>
        </p:nvSpPr>
        <p:spPr>
          <a:xfrm>
            <a:off x="574675" y="292100"/>
            <a:ext cx="11018520" cy="461665"/>
          </a:xfrm>
        </p:spPr>
        <p:txBody>
          <a:bodyPr/>
          <a:lstStyle>
            <a:lvl1pPr>
              <a:defRPr sz="3000" b="1" i="0" spc="0">
                <a:solidFill>
                  <a:schemeClr val="tx1"/>
                </a:solidFill>
                <a:latin typeface="Segoe UI Semibold" panose="020B0502040204020203" pitchFamily="34" charset="0"/>
                <a:cs typeface="Segoe UI Semibold" panose="020B0502040204020203" pitchFamily="34" charset="0"/>
              </a:defRPr>
            </a:lvl1pPr>
          </a:lstStyle>
          <a:p>
            <a:r>
              <a:rPr lang="en-GB"/>
              <a:t>Click to edit Master title style</a:t>
            </a:r>
            <a:endParaRPr lang="en-FR"/>
          </a:p>
        </p:txBody>
      </p:sp>
      <p:sp>
        <p:nvSpPr>
          <p:cNvPr id="4" name="Text Placeholder 3">
            <a:extLst>
              <a:ext uri="{FF2B5EF4-FFF2-40B4-BE49-F238E27FC236}">
                <a16:creationId xmlns:a16="http://schemas.microsoft.com/office/drawing/2014/main" id="{F4BE32D8-945D-F04D-386C-F9063486BDE5}"/>
              </a:ext>
            </a:extLst>
          </p:cNvPr>
          <p:cNvSpPr>
            <a:spLocks noGrp="1"/>
          </p:cNvSpPr>
          <p:nvPr>
            <p:ph type="body" sz="quarter" idx="10"/>
          </p:nvPr>
        </p:nvSpPr>
        <p:spPr>
          <a:xfrm>
            <a:off x="587375" y="792164"/>
            <a:ext cx="11025188" cy="265112"/>
          </a:xfrm>
        </p:spPr>
        <p:txBody>
          <a:bodyPr>
            <a:noAutofit/>
          </a:bodyPr>
          <a:lstStyle>
            <a:lvl1pPr>
              <a:defRPr sz="1600" b="0" i="0">
                <a:solidFill>
                  <a:schemeClr val="tx2"/>
                </a:solidFill>
                <a:latin typeface="Segoe UI" panose="020B0502040204020203" pitchFamily="34" charset="0"/>
                <a:cs typeface="Segoe UI" panose="020B0502040204020203" pitchFamily="34" charset="0"/>
              </a:defRPr>
            </a:lvl1pPr>
            <a:lvl2pPr>
              <a:defRPr sz="1200" b="0" i="0">
                <a:solidFill>
                  <a:schemeClr val="tx2"/>
                </a:solidFill>
                <a:latin typeface="Segoe UI" panose="020B0502040204020203" pitchFamily="34" charset="0"/>
                <a:cs typeface="Segoe UI" panose="020B0502040204020203" pitchFamily="34" charset="0"/>
              </a:defRPr>
            </a:lvl2pPr>
            <a:lvl3pPr>
              <a:defRPr sz="1050" b="0" i="0">
                <a:solidFill>
                  <a:schemeClr val="tx2"/>
                </a:solidFill>
                <a:latin typeface="Segoe UI" panose="020B0502040204020203" pitchFamily="34" charset="0"/>
                <a:cs typeface="Segoe UI" panose="020B0502040204020203" pitchFamily="34" charset="0"/>
              </a:defRPr>
            </a:lvl3pPr>
            <a:lvl4pPr>
              <a:defRPr sz="1000" b="0" i="0">
                <a:solidFill>
                  <a:schemeClr val="tx2"/>
                </a:solidFill>
                <a:latin typeface="Segoe UI" panose="020B0502040204020203" pitchFamily="34" charset="0"/>
                <a:cs typeface="Segoe UI" panose="020B0502040204020203" pitchFamily="34" charset="0"/>
              </a:defRPr>
            </a:lvl4pPr>
            <a:lvl5pPr>
              <a:defRPr sz="1000" b="0" i="0">
                <a:solidFill>
                  <a:schemeClr val="tx2"/>
                </a:solidFill>
                <a:latin typeface="Segoe UI" panose="020B0502040204020203" pitchFamily="34" charset="0"/>
                <a:cs typeface="Segoe UI" panose="020B0502040204020203"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pic>
        <p:nvPicPr>
          <p:cNvPr id="10" name="Image 3" descr="Une image contenant capture d’écran, Graphique, symbole, conception&#10;&#10;Description générée automatiquement">
            <a:extLst>
              <a:ext uri="{FF2B5EF4-FFF2-40B4-BE49-F238E27FC236}">
                <a16:creationId xmlns:a16="http://schemas.microsoft.com/office/drawing/2014/main" id="{B49F8A13-32CE-CC29-46A9-E813A90FF428}"/>
              </a:ext>
            </a:extLst>
          </p:cNvPr>
          <p:cNvPicPr>
            <a:picLocks noChangeAspect="1"/>
          </p:cNvPicPr>
          <p:nvPr userDrawn="1"/>
        </p:nvPicPr>
        <p:blipFill rotWithShape="1">
          <a:blip r:embed="rId3" cstate="print">
            <a:alphaModFix amt="40000"/>
            <a:extLst>
              <a:ext uri="{28A0092B-C50C-407E-A947-70E740481C1C}">
                <a14:useLocalDpi xmlns:a14="http://schemas.microsoft.com/office/drawing/2010/main" val="0"/>
              </a:ext>
            </a:extLst>
          </a:blip>
          <a:srcRect l="-4718" t="-9139" r="-5503" b="-13625"/>
          <a:stretch/>
        </p:blipFill>
        <p:spPr>
          <a:xfrm>
            <a:off x="11779067" y="6503119"/>
            <a:ext cx="251191" cy="213023"/>
          </a:xfrm>
          <a:prstGeom prst="rect">
            <a:avLst/>
          </a:prstGeom>
          <a:noFill/>
        </p:spPr>
      </p:pic>
      <p:cxnSp>
        <p:nvCxnSpPr>
          <p:cNvPr id="11" name="Connecteur droit 21">
            <a:extLst>
              <a:ext uri="{FF2B5EF4-FFF2-40B4-BE49-F238E27FC236}">
                <a16:creationId xmlns:a16="http://schemas.microsoft.com/office/drawing/2014/main" id="{AC93EBB4-BEAB-EEDE-8D3A-B12025151DF8}"/>
              </a:ext>
            </a:extLst>
          </p:cNvPr>
          <p:cNvCxnSpPr>
            <a:cxnSpLocks/>
          </p:cNvCxnSpPr>
          <p:nvPr userDrawn="1"/>
        </p:nvCxnSpPr>
        <p:spPr>
          <a:xfrm>
            <a:off x="11609388" y="6381328"/>
            <a:ext cx="0" cy="476672"/>
          </a:xfrm>
          <a:prstGeom prst="line">
            <a:avLst/>
          </a:prstGeom>
          <a:ln w="12700">
            <a:solidFill>
              <a:schemeClr val="bg2">
                <a:lumMod val="9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3362537"/>
      </p:ext>
    </p:extLst>
  </p:cSld>
  <p:clrMapOvr>
    <a:masterClrMapping/>
  </p:clrMapOvr>
  <p:extLst>
    <p:ext uri="{DCECCB84-F9BA-43D5-87BE-67443E8EF086}">
      <p15:sldGuideLst xmlns:p15="http://schemas.microsoft.com/office/powerpoint/2012/main">
        <p15:guide id="1" pos="3659">
          <p15:clr>
            <a:srgbClr val="FBAE40"/>
          </p15:clr>
        </p15:guide>
        <p15:guide id="2" pos="4021">
          <p15:clr>
            <a:srgbClr val="FBAE40"/>
          </p15:clr>
        </p15:guide>
        <p15:guide id="3" orient="horz" pos="890">
          <p15:clr>
            <a:srgbClr val="FBAE40"/>
          </p15:clr>
        </p15:guide>
        <p15:guide id="4" orient="horz" pos="1298">
          <p15:clr>
            <a:srgbClr val="FBAE40"/>
          </p15:clr>
        </p15:guide>
        <p15:guide id="5" orient="horz" pos="168">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_Only_graphic_Light">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0A2EE187-4506-A44F-912E-34A144A3A135}"/>
              </a:ext>
            </a:extLst>
          </p:cNvPr>
          <p:cNvSpPr>
            <a:spLocks noGrp="1"/>
          </p:cNvSpPr>
          <p:nvPr>
            <p:ph type="title" hasCustomPrompt="1"/>
          </p:nvPr>
        </p:nvSpPr>
        <p:spPr>
          <a:xfrm>
            <a:off x="457200" y="1123122"/>
            <a:ext cx="11277600" cy="567566"/>
          </a:xfrm>
        </p:spPr>
        <p:txBody>
          <a:bodyPr/>
          <a:lstStyle/>
          <a:p>
            <a:r>
              <a:rPr lang="en-US"/>
              <a:t>We value your feedback</a:t>
            </a:r>
          </a:p>
        </p:txBody>
      </p:sp>
    </p:spTree>
    <p:extLst>
      <p:ext uri="{BB962C8B-B14F-4D97-AF65-F5344CB8AC3E}">
        <p14:creationId xmlns:p14="http://schemas.microsoft.com/office/powerpoint/2010/main" val="219514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93340080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CFB01-BEFC-62EC-6655-FF4AEA9B41B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F2BD0AA2-3CB0-E201-59C3-E690164D42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70C31C91-A944-26B8-EB09-1D6A8F742E79}"/>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5" name="Footer Placeholder 4">
            <a:extLst>
              <a:ext uri="{FF2B5EF4-FFF2-40B4-BE49-F238E27FC236}">
                <a16:creationId xmlns:a16="http://schemas.microsoft.com/office/drawing/2014/main" id="{B1E3BB50-254F-BDE0-0165-2896ECF1690A}"/>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FA399F73-1EF1-0153-8B2B-6B892A0E1D18}"/>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41125059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3415B-14CE-487B-46D0-E98BC6415C7A}"/>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F7F30894-B48F-E1D8-B35B-D52CF3A5078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546FF660-FB9A-B41C-9E97-786B6C73F3F4}"/>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5" name="Footer Placeholder 4">
            <a:extLst>
              <a:ext uri="{FF2B5EF4-FFF2-40B4-BE49-F238E27FC236}">
                <a16:creationId xmlns:a16="http://schemas.microsoft.com/office/drawing/2014/main" id="{3FE9F0ED-6314-EA1A-FF3D-0DC0475160D0}"/>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5BC45BAA-5365-D8FE-6F38-DDCCEAA068CA}"/>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355021756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BF074-DBC2-0A2A-4125-A6B3D45A5DE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A4931A06-D25D-55BE-FD3E-25E8E68AE2E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76CD1F8-E395-1517-6527-27D283B267C7}"/>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5" name="Footer Placeholder 4">
            <a:extLst>
              <a:ext uri="{FF2B5EF4-FFF2-40B4-BE49-F238E27FC236}">
                <a16:creationId xmlns:a16="http://schemas.microsoft.com/office/drawing/2014/main" id="{481C89D9-3272-C19E-659A-4F8F67BF0F58}"/>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A7684EF9-0663-764C-A191-9A0676854C62}"/>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294867564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6EF79-051F-6249-D96A-F2AD9A755ED7}"/>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4FD72552-3B23-8CB2-7D91-57F62E08922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876BF31F-0056-8342-19EA-FF5208F8DD0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C1405C18-0302-7D63-8BB3-C8170D191287}"/>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6" name="Footer Placeholder 5">
            <a:extLst>
              <a:ext uri="{FF2B5EF4-FFF2-40B4-BE49-F238E27FC236}">
                <a16:creationId xmlns:a16="http://schemas.microsoft.com/office/drawing/2014/main" id="{EF3424A7-F910-2EE9-01DC-506479771BF7}"/>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343EC5C3-8830-1FC8-CB3E-796A86A35292}"/>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30500687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307AA-BBF7-BD83-5EE0-4A48BE5CA869}"/>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3259C2BF-54EE-F588-C75C-CD6EAC0D1C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4C17950-64E9-4CC6-401D-34AE791E29E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24B1EB9E-8C04-63D2-D259-56441B1A72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0851D36-A647-06F5-923D-7179DC58CFE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EED106E3-6320-9356-67DE-9E4D3AEE647E}"/>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8" name="Footer Placeholder 7">
            <a:extLst>
              <a:ext uri="{FF2B5EF4-FFF2-40B4-BE49-F238E27FC236}">
                <a16:creationId xmlns:a16="http://schemas.microsoft.com/office/drawing/2014/main" id="{C42DB8A0-32AB-7CBF-FC5B-15309402A300}"/>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1764A71A-929D-E942-3E7C-91DD1D2B8E64}"/>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17346327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53F77-82C9-131C-44C9-B3B17804DE24}"/>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A1A3E49A-11C3-1D8B-6EC6-F290463B4C8D}"/>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4" name="Footer Placeholder 3">
            <a:extLst>
              <a:ext uri="{FF2B5EF4-FFF2-40B4-BE49-F238E27FC236}">
                <a16:creationId xmlns:a16="http://schemas.microsoft.com/office/drawing/2014/main" id="{8BEEA7C6-15C2-CCD3-BECC-1FECC1608A87}"/>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E4D2854E-3B7B-4798-A04B-7CDCCE79DCBF}"/>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221366540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C87690-6E8C-23F1-040B-4800D3492ABC}"/>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3" name="Footer Placeholder 2">
            <a:extLst>
              <a:ext uri="{FF2B5EF4-FFF2-40B4-BE49-F238E27FC236}">
                <a16:creationId xmlns:a16="http://schemas.microsoft.com/office/drawing/2014/main" id="{6FFC019D-0E47-F165-7B27-7DBDC3E57377}"/>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7511E752-7EC9-8210-F530-F28ED1862969}"/>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193256405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68DD6-5CE8-F763-9975-5C48DAC400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B261E83B-7DA3-9703-35E6-CF19B20864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C6769CB2-133A-0309-16C5-F023B63018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B61CA2-70BE-7934-81F5-E361C18623F3}"/>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6" name="Footer Placeholder 5">
            <a:extLst>
              <a:ext uri="{FF2B5EF4-FFF2-40B4-BE49-F238E27FC236}">
                <a16:creationId xmlns:a16="http://schemas.microsoft.com/office/drawing/2014/main" id="{9E979419-B55C-C0F0-155F-1A958EDE357A}"/>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20AB244B-CD45-CC37-95AA-45D3ABF3EC21}"/>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185527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AE573-8C1A-19BB-F30B-DAEF260089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8CEBB4B9-D84F-5EB6-BB94-5AAE91D0BC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26C51684-2CF1-B629-2764-E4B6D0DC6A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312045-1AB2-D06C-4705-AFA54786C0BB}"/>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6" name="Footer Placeholder 5">
            <a:extLst>
              <a:ext uri="{FF2B5EF4-FFF2-40B4-BE49-F238E27FC236}">
                <a16:creationId xmlns:a16="http://schemas.microsoft.com/office/drawing/2014/main" id="{97882937-D55B-073D-A279-03C36869B3F0}"/>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11A898E4-D486-B739-C619-F9BDCE5982F1}"/>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406847488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B0C95-13F8-FB4A-C355-6CBF05CC693E}"/>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EE8CB3E5-9EB0-9807-9F4C-186F089C6C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A24F8463-DE7D-F1C3-856C-8C82882A9FF7}"/>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5" name="Footer Placeholder 4">
            <a:extLst>
              <a:ext uri="{FF2B5EF4-FFF2-40B4-BE49-F238E27FC236}">
                <a16:creationId xmlns:a16="http://schemas.microsoft.com/office/drawing/2014/main" id="{BF2406DE-C12C-BA19-B92B-A0169E6E7ABB}"/>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6163AD77-A4CF-35A0-A468-36495AD1A262}"/>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3094241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881407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EF68D0-4130-40BA-F57D-334890987E8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58E50362-8A4A-2B26-1C28-01683578CC4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C68AF7DA-2823-DC55-E0A7-A5E8A81563AF}"/>
              </a:ext>
            </a:extLst>
          </p:cNvPr>
          <p:cNvSpPr>
            <a:spLocks noGrp="1"/>
          </p:cNvSpPr>
          <p:nvPr>
            <p:ph type="dt" sz="half" idx="10"/>
          </p:nvPr>
        </p:nvSpPr>
        <p:spPr/>
        <p:txBody>
          <a:bodyPr/>
          <a:lstStyle/>
          <a:p>
            <a:fld id="{A736BEF4-8CD1-4DCB-9556-DC251AA20A38}" type="datetimeFigureOut">
              <a:rPr lang="en-CA" smtClean="0"/>
              <a:t>2025-08-27</a:t>
            </a:fld>
            <a:endParaRPr lang="en-CA"/>
          </a:p>
        </p:txBody>
      </p:sp>
      <p:sp>
        <p:nvSpPr>
          <p:cNvPr id="5" name="Footer Placeholder 4">
            <a:extLst>
              <a:ext uri="{FF2B5EF4-FFF2-40B4-BE49-F238E27FC236}">
                <a16:creationId xmlns:a16="http://schemas.microsoft.com/office/drawing/2014/main" id="{3508ADC1-CD08-B7CB-04D8-440F6AB2CDF4}"/>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F1DF23E-53AE-6C57-507A-864C44299C8E}"/>
              </a:ext>
            </a:extLst>
          </p:cNvPr>
          <p:cNvSpPr>
            <a:spLocks noGrp="1"/>
          </p:cNvSpPr>
          <p:nvPr>
            <p:ph type="sldNum" sz="quarter" idx="12"/>
          </p:nvPr>
        </p:nvSpPr>
        <p:spPr/>
        <p:txBody>
          <a:bodyPr/>
          <a:lstStyle/>
          <a:p>
            <a:fld id="{9E5AD5A1-86CD-41BA-B88A-6E356D4F5FC6}" type="slidenum">
              <a:rPr lang="en-CA" smtClean="0"/>
              <a:t>‹#›</a:t>
            </a:fld>
            <a:endParaRPr lang="en-CA"/>
          </a:p>
        </p:txBody>
      </p:sp>
    </p:spTree>
    <p:extLst>
      <p:ext uri="{BB962C8B-B14F-4D97-AF65-F5344CB8AC3E}">
        <p14:creationId xmlns:p14="http://schemas.microsoft.com/office/powerpoint/2010/main" val="40451295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7524058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Placeholder 4">
            <a:extLst>
              <a:ext uri="{FF2B5EF4-FFF2-40B4-BE49-F238E27FC236}">
                <a16:creationId xmlns:a16="http://schemas.microsoft.com/office/drawing/2014/main" id="{3134AA3C-2F0D-D667-86A9-3A48F0A2264F}"/>
              </a:ext>
            </a:extLst>
          </p:cNvPr>
          <p:cNvSpPr>
            <a:spLocks noGrp="1"/>
          </p:cNvSpPr>
          <p:nvPr>
            <p:ph type="body" sz="quarter" idx="11" hasCustomPrompt="1"/>
          </p:nvPr>
        </p:nvSpPr>
        <p:spPr>
          <a:xfrm>
            <a:off x="584200" y="292100"/>
            <a:ext cx="11018520" cy="153888"/>
          </a:xfrm>
        </p:spPr>
        <p:txBody>
          <a:bodyPr/>
          <a:lstStyle>
            <a:lvl1pPr marL="0" indent="0">
              <a:buNone/>
              <a:defRPr sz="1000" cap="all" baseline="0"/>
            </a:lvl1pPr>
            <a:lvl2pPr marL="228600" indent="0">
              <a:buNone/>
              <a:defRPr/>
            </a:lvl2pPr>
            <a:lvl3pPr marL="457200" indent="0">
              <a:buNone/>
              <a:defRPr/>
            </a:lvl3pPr>
            <a:lvl4pPr marL="661988" indent="0">
              <a:buNone/>
              <a:defRPr/>
            </a:lvl4pPr>
            <a:lvl5pPr marL="855663" indent="0">
              <a:buNone/>
              <a:defRPr/>
            </a:lvl5pPr>
          </a:lstStyle>
          <a:p>
            <a:pPr lvl="0"/>
            <a:r>
              <a:rPr lang="en-US"/>
              <a:t>Click to edit eyebrow style</a:t>
            </a:r>
          </a:p>
        </p:txBody>
      </p:sp>
    </p:spTree>
    <p:extLst>
      <p:ext uri="{BB962C8B-B14F-4D97-AF65-F5344CB8AC3E}">
        <p14:creationId xmlns:p14="http://schemas.microsoft.com/office/powerpoint/2010/main" val="76857421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Title Only: no he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lvl1pPr>
              <a:defRPr>
                <a:latin typeface="Aptos SemiBold" panose="020B0004020202020204" pitchFamily="34" charset="0"/>
              </a:defRPr>
            </a:lvl1pPr>
          </a:lstStyle>
          <a:p>
            <a:r>
              <a:rPr lang="en-US"/>
              <a:t>Click to edit Master title style</a:t>
            </a:r>
          </a:p>
        </p:txBody>
      </p:sp>
    </p:spTree>
    <p:extLst>
      <p:ext uri="{BB962C8B-B14F-4D97-AF65-F5344CB8AC3E}">
        <p14:creationId xmlns:p14="http://schemas.microsoft.com/office/powerpoint/2010/main" val="302129068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le_Only_graphic_Light">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0A2EE187-4506-A44F-912E-34A144A3A135}"/>
              </a:ext>
            </a:extLst>
          </p:cNvPr>
          <p:cNvSpPr>
            <a:spLocks noGrp="1"/>
          </p:cNvSpPr>
          <p:nvPr>
            <p:ph type="title" hasCustomPrompt="1"/>
          </p:nvPr>
        </p:nvSpPr>
        <p:spPr>
          <a:xfrm>
            <a:off x="457200" y="1123122"/>
            <a:ext cx="11277600" cy="567566"/>
          </a:xfrm>
        </p:spPr>
        <p:txBody>
          <a:bodyPr/>
          <a:lstStyle/>
          <a:p>
            <a:r>
              <a:rPr lang="en-US"/>
              <a:t>We value your feedback</a:t>
            </a:r>
          </a:p>
        </p:txBody>
      </p:sp>
    </p:spTree>
    <p:extLst>
      <p:ext uri="{BB962C8B-B14F-4D97-AF65-F5344CB8AC3E}">
        <p14:creationId xmlns:p14="http://schemas.microsoft.com/office/powerpoint/2010/main" val="41431793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0300226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6141155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6091180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036921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8/27/2025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901173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710808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8/27/2025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8343854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8/27/2025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21258140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51915467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0824113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0870256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76474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807CBEB8-AFEF-362F-CB36-DC00FA4C6C8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2785511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image" Target="../media/image1.png"/><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6" Type="http://schemas.openxmlformats.org/officeDocument/2006/relationships/theme" Target="../theme/theme2.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3.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61">
            <a:extLst>
              <a:ext uri="{96DAC541-7B7A-43D3-8B79-37D633B846F1}">
                <asvg:svgBlip xmlns:asvg="http://schemas.microsoft.com/office/drawing/2016/SVG/main" r:embed="rId62"/>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310018641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9" r:id="rId58"/>
    <p:sldLayoutId id="2147483720" r:id="rId59"/>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guide id="31" orient="horz" pos="400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D0E0AEA-8AF1-1C3A-0D26-97B2584C2E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059CDD3E-DA71-04CD-320F-1BB560777F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92D1E3D4-B340-FC7E-B849-30F7087D65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736BEF4-8CD1-4DCB-9556-DC251AA20A38}" type="datetimeFigureOut">
              <a:rPr lang="en-CA" smtClean="0"/>
              <a:t>2025-08-27</a:t>
            </a:fld>
            <a:endParaRPr lang="en-CA"/>
          </a:p>
        </p:txBody>
      </p:sp>
      <p:sp>
        <p:nvSpPr>
          <p:cNvPr id="5" name="Footer Placeholder 4">
            <a:extLst>
              <a:ext uri="{FF2B5EF4-FFF2-40B4-BE49-F238E27FC236}">
                <a16:creationId xmlns:a16="http://schemas.microsoft.com/office/drawing/2014/main" id="{1F3E7865-559B-925C-ABCA-889E619EBC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A"/>
          </a:p>
        </p:txBody>
      </p:sp>
      <p:sp>
        <p:nvSpPr>
          <p:cNvPr id="6" name="Slide Number Placeholder 5">
            <a:extLst>
              <a:ext uri="{FF2B5EF4-FFF2-40B4-BE49-F238E27FC236}">
                <a16:creationId xmlns:a16="http://schemas.microsoft.com/office/drawing/2014/main" id="{4B5BA80A-EF95-45AF-1DB3-9C0D19F0C7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E5AD5A1-86CD-41BA-B88A-6E356D4F5FC6}" type="slidenum">
              <a:rPr lang="en-CA" smtClean="0"/>
              <a:t>‹#›</a:t>
            </a:fld>
            <a:endParaRPr lang="en-CA"/>
          </a:p>
        </p:txBody>
      </p:sp>
    </p:spTree>
    <p:extLst>
      <p:ext uri="{BB962C8B-B14F-4D97-AF65-F5344CB8AC3E}">
        <p14:creationId xmlns:p14="http://schemas.microsoft.com/office/powerpoint/2010/main" val="3709633164"/>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8/27/2025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21700876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7.xml"/></Relationships>
</file>

<file path=ppt/slides/_rels/slide1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svg"/><Relationship Id="rId18" Type="http://schemas.openxmlformats.org/officeDocument/2006/relationships/image" Target="../media/image59.png"/><Relationship Id="rId26" Type="http://schemas.openxmlformats.org/officeDocument/2006/relationships/hyperlink" Target="https://pixabay.com/ko/%EB%B6%80%EC%97%8C-%EC%98%A4%EB%B8%90-%EC%8B%A4%EB%A3%A8%EC%97%A3-%EB%82%9C%EB%A1%9C-158995/" TargetMode="External"/><Relationship Id="rId3" Type="http://schemas.openxmlformats.org/officeDocument/2006/relationships/image" Target="../media/image40.png"/><Relationship Id="rId21" Type="http://schemas.openxmlformats.org/officeDocument/2006/relationships/image" Target="../media/image62.svg"/><Relationship Id="rId7" Type="http://schemas.openxmlformats.org/officeDocument/2006/relationships/image" Target="../media/image44.svg"/><Relationship Id="rId12" Type="http://schemas.openxmlformats.org/officeDocument/2006/relationships/image" Target="../media/image53.png"/><Relationship Id="rId17" Type="http://schemas.openxmlformats.org/officeDocument/2006/relationships/image" Target="../media/image58.svg"/><Relationship Id="rId25" Type="http://schemas.microsoft.com/office/2007/relationships/hdphoto" Target="../media/hdphoto4.wdp"/><Relationship Id="rId2" Type="http://schemas.openxmlformats.org/officeDocument/2006/relationships/notesSlide" Target="../notesSlides/notesSlide11.xml"/><Relationship Id="rId16" Type="http://schemas.openxmlformats.org/officeDocument/2006/relationships/image" Target="../media/image57.png"/><Relationship Id="rId20" Type="http://schemas.openxmlformats.org/officeDocument/2006/relationships/image" Target="../media/image61.png"/><Relationship Id="rId29" Type="http://schemas.openxmlformats.org/officeDocument/2006/relationships/image" Target="../media/image68.png"/><Relationship Id="rId1" Type="http://schemas.openxmlformats.org/officeDocument/2006/relationships/slideLayout" Target="../slideLayouts/slideLayout80.xml"/><Relationship Id="rId6" Type="http://schemas.openxmlformats.org/officeDocument/2006/relationships/image" Target="../media/image43.png"/><Relationship Id="rId11" Type="http://schemas.openxmlformats.org/officeDocument/2006/relationships/image" Target="../media/image52.svg"/><Relationship Id="rId24" Type="http://schemas.openxmlformats.org/officeDocument/2006/relationships/image" Target="../media/image65.png"/><Relationship Id="rId5" Type="http://schemas.openxmlformats.org/officeDocument/2006/relationships/image" Target="../media/image42.png"/><Relationship Id="rId15" Type="http://schemas.openxmlformats.org/officeDocument/2006/relationships/image" Target="../media/image56.svg"/><Relationship Id="rId23" Type="http://schemas.openxmlformats.org/officeDocument/2006/relationships/image" Target="../media/image64.svg"/><Relationship Id="rId28" Type="http://schemas.openxmlformats.org/officeDocument/2006/relationships/image" Target="../media/image67.svg"/><Relationship Id="rId10" Type="http://schemas.openxmlformats.org/officeDocument/2006/relationships/image" Target="../media/image51.png"/><Relationship Id="rId19" Type="http://schemas.openxmlformats.org/officeDocument/2006/relationships/image" Target="../media/image60.svg"/><Relationship Id="rId4" Type="http://schemas.openxmlformats.org/officeDocument/2006/relationships/image" Target="../media/image41.png"/><Relationship Id="rId9" Type="http://schemas.openxmlformats.org/officeDocument/2006/relationships/image" Target="../media/image50.svg"/><Relationship Id="rId14" Type="http://schemas.openxmlformats.org/officeDocument/2006/relationships/image" Target="../media/image55.png"/><Relationship Id="rId22" Type="http://schemas.openxmlformats.org/officeDocument/2006/relationships/image" Target="../media/image63.png"/><Relationship Id="rId27" Type="http://schemas.openxmlformats.org/officeDocument/2006/relationships/image" Target="../media/image66.png"/><Relationship Id="rId30" Type="http://schemas.openxmlformats.org/officeDocument/2006/relationships/image" Target="../media/image69.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6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61.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17.xml"/><Relationship Id="rId1" Type="http://schemas.openxmlformats.org/officeDocument/2006/relationships/slideLayout" Target="../slideLayouts/slideLayout61.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8.xml"/><Relationship Id="rId1" Type="http://schemas.openxmlformats.org/officeDocument/2006/relationships/slideLayout" Target="../slideLayouts/slideLayout40.xml"/><Relationship Id="rId4" Type="http://schemas.openxmlformats.org/officeDocument/2006/relationships/image" Target="../media/image71.png"/></Relationships>
</file>

<file path=ppt/slides/_rels/slide1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microsoft.com/office/2007/relationships/hdphoto" Target="../media/hdphoto2.wdp"/><Relationship Id="rId5" Type="http://schemas.openxmlformats.org/officeDocument/2006/relationships/image" Target="../media/image39.png"/><Relationship Id="rId4" Type="http://schemas.openxmlformats.org/officeDocument/2006/relationships/image" Target="../media/image38.jpeg"/></Relationships>
</file>

<file path=ppt/slides/_rels/slide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0.xml"/><Relationship Id="rId1" Type="http://schemas.openxmlformats.org/officeDocument/2006/relationships/slideLayout" Target="../slideLayouts/slideLayout40.xml"/><Relationship Id="rId5" Type="http://schemas.openxmlformats.org/officeDocument/2006/relationships/image" Target="../media/image75.png"/><Relationship Id="rId4" Type="http://schemas.openxmlformats.org/officeDocument/2006/relationships/image" Target="../media/image74.png"/></Relationships>
</file>

<file path=ppt/slides/_rels/slide2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1.xml"/><Relationship Id="rId1" Type="http://schemas.openxmlformats.org/officeDocument/2006/relationships/slideLayout" Target="../slideLayouts/slideLayout40.xml"/><Relationship Id="rId4" Type="http://schemas.openxmlformats.org/officeDocument/2006/relationships/image" Target="../media/image77.png"/></Relationships>
</file>

<file path=ppt/slides/_rels/slide2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2.xml"/><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8" Type="http://schemas.openxmlformats.org/officeDocument/2006/relationships/diagramData" Target="../diagrams/data8.xml"/><Relationship Id="rId13" Type="http://schemas.openxmlformats.org/officeDocument/2006/relationships/diagramData" Target="../diagrams/data9.xml"/><Relationship Id="rId18" Type="http://schemas.openxmlformats.org/officeDocument/2006/relationships/image" Target="../media/image79.png"/><Relationship Id="rId3" Type="http://schemas.openxmlformats.org/officeDocument/2006/relationships/diagramData" Target="../diagrams/data7.xml"/><Relationship Id="rId21" Type="http://schemas.openxmlformats.org/officeDocument/2006/relationships/image" Target="../media/image82.svg"/><Relationship Id="rId7" Type="http://schemas.microsoft.com/office/2007/relationships/diagramDrawing" Target="../diagrams/drawing7.xml"/><Relationship Id="rId12" Type="http://schemas.microsoft.com/office/2007/relationships/diagramDrawing" Target="../diagrams/drawing8.xml"/><Relationship Id="rId17" Type="http://schemas.microsoft.com/office/2007/relationships/diagramDrawing" Target="../diagrams/drawing9.xml"/><Relationship Id="rId2" Type="http://schemas.openxmlformats.org/officeDocument/2006/relationships/notesSlide" Target="../notesSlides/notesSlide23.xml"/><Relationship Id="rId16" Type="http://schemas.openxmlformats.org/officeDocument/2006/relationships/diagramColors" Target="../diagrams/colors9.xml"/><Relationship Id="rId20" Type="http://schemas.openxmlformats.org/officeDocument/2006/relationships/image" Target="../media/image81.png"/><Relationship Id="rId1" Type="http://schemas.openxmlformats.org/officeDocument/2006/relationships/slideLayout" Target="../slideLayouts/slideLayout10.xml"/><Relationship Id="rId6" Type="http://schemas.openxmlformats.org/officeDocument/2006/relationships/diagramColors" Target="../diagrams/colors7.xml"/><Relationship Id="rId11" Type="http://schemas.openxmlformats.org/officeDocument/2006/relationships/diagramColors" Target="../diagrams/colors8.xml"/><Relationship Id="rId24" Type="http://schemas.openxmlformats.org/officeDocument/2006/relationships/image" Target="../media/image40.png"/><Relationship Id="rId5" Type="http://schemas.openxmlformats.org/officeDocument/2006/relationships/diagramQuickStyle" Target="../diagrams/quickStyle7.xml"/><Relationship Id="rId15" Type="http://schemas.openxmlformats.org/officeDocument/2006/relationships/diagramQuickStyle" Target="../diagrams/quickStyle9.xml"/><Relationship Id="rId23" Type="http://schemas.openxmlformats.org/officeDocument/2006/relationships/image" Target="../media/image84.svg"/><Relationship Id="rId10" Type="http://schemas.openxmlformats.org/officeDocument/2006/relationships/diagramQuickStyle" Target="../diagrams/quickStyle8.xml"/><Relationship Id="rId19" Type="http://schemas.openxmlformats.org/officeDocument/2006/relationships/image" Target="../media/image80.svg"/><Relationship Id="rId4" Type="http://schemas.openxmlformats.org/officeDocument/2006/relationships/diagramLayout" Target="../diagrams/layout7.xml"/><Relationship Id="rId9" Type="http://schemas.openxmlformats.org/officeDocument/2006/relationships/diagramLayout" Target="../diagrams/layout8.xml"/><Relationship Id="rId14" Type="http://schemas.openxmlformats.org/officeDocument/2006/relationships/diagramLayout" Target="../diagrams/layout9.xml"/><Relationship Id="rId22" Type="http://schemas.openxmlformats.org/officeDocument/2006/relationships/image" Target="../media/image83.png"/></Relationships>
</file>

<file path=ppt/slides/_rels/slide24.xml.rels><?xml version="1.0" encoding="UTF-8" standalone="yes"?>
<Relationships xmlns="http://schemas.openxmlformats.org/package/2006/relationships"><Relationship Id="rId8" Type="http://schemas.openxmlformats.org/officeDocument/2006/relationships/diagramData" Target="../diagrams/data11.xml"/><Relationship Id="rId13" Type="http://schemas.openxmlformats.org/officeDocument/2006/relationships/image" Target="../media/image79.png"/><Relationship Id="rId18" Type="http://schemas.openxmlformats.org/officeDocument/2006/relationships/image" Target="../media/image84.svg"/><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17" Type="http://schemas.openxmlformats.org/officeDocument/2006/relationships/image" Target="../media/image83.png"/><Relationship Id="rId2" Type="http://schemas.openxmlformats.org/officeDocument/2006/relationships/notesSlide" Target="../notesSlides/notesSlide24.xml"/><Relationship Id="rId16" Type="http://schemas.openxmlformats.org/officeDocument/2006/relationships/image" Target="../media/image82.svg"/><Relationship Id="rId1" Type="http://schemas.openxmlformats.org/officeDocument/2006/relationships/slideLayout" Target="../slideLayouts/slideLayout10.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5" Type="http://schemas.openxmlformats.org/officeDocument/2006/relationships/image" Target="../media/image81.png"/><Relationship Id="rId10" Type="http://schemas.openxmlformats.org/officeDocument/2006/relationships/diagramQuickStyle" Target="../diagrams/quickStyle11.xml"/><Relationship Id="rId19" Type="http://schemas.openxmlformats.org/officeDocument/2006/relationships/image" Target="../media/image40.png"/><Relationship Id="rId4" Type="http://schemas.openxmlformats.org/officeDocument/2006/relationships/diagramLayout" Target="../diagrams/layout10.xml"/><Relationship Id="rId9" Type="http://schemas.openxmlformats.org/officeDocument/2006/relationships/diagramLayout" Target="../diagrams/layout11.xml"/><Relationship Id="rId14" Type="http://schemas.openxmlformats.org/officeDocument/2006/relationships/image" Target="../media/image80.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svg"/><Relationship Id="rId2" Type="http://schemas.openxmlformats.org/officeDocument/2006/relationships/notesSlide" Target="../notesSlides/notesSlide5.xml"/><Relationship Id="rId1" Type="http://schemas.openxmlformats.org/officeDocument/2006/relationships/slideLayout" Target="../slideLayouts/slideLayout5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5AAFC9-58AA-A27C-3142-36C6AB0F73D9}"/>
              </a:ext>
            </a:extLst>
          </p:cNvPr>
          <p:cNvSpPr>
            <a:spLocks noGrp="1"/>
          </p:cNvSpPr>
          <p:nvPr>
            <p:ph type="body" sz="quarter" idx="4294967295"/>
          </p:nvPr>
        </p:nvSpPr>
        <p:spPr>
          <a:xfrm>
            <a:off x="3321938" y="4194740"/>
            <a:ext cx="4936237" cy="276999"/>
          </a:xfrm>
          <a:noFill/>
        </p:spPr>
        <p:txBody>
          <a:bodyPr vert="horz" wrap="square" lIns="0" tIns="0" rIns="0" bIns="0" rtlCol="0" anchor="t">
            <a:spAutoFit/>
          </a:bodyPr>
          <a:lstStyle/>
          <a:p>
            <a:pPr marL="0" indent="0">
              <a:buNone/>
            </a:pPr>
            <a:r>
              <a:rPr lang="en-GB" sz="1800">
                <a:solidFill>
                  <a:schemeClr val="tx2"/>
                </a:solidFill>
              </a:rPr>
              <a:t>Building an AI-ready organization</a:t>
            </a:r>
          </a:p>
        </p:txBody>
      </p:sp>
      <p:sp>
        <p:nvSpPr>
          <p:cNvPr id="5" name="TextBox 4">
            <a:extLst>
              <a:ext uri="{FF2B5EF4-FFF2-40B4-BE49-F238E27FC236}">
                <a16:creationId xmlns:a16="http://schemas.microsoft.com/office/drawing/2014/main" id="{D978471C-4473-FA10-021C-D7AAAB78E1E6}"/>
              </a:ext>
            </a:extLst>
          </p:cNvPr>
          <p:cNvSpPr txBox="1"/>
          <p:nvPr/>
        </p:nvSpPr>
        <p:spPr>
          <a:xfrm>
            <a:off x="3298030" y="2263900"/>
            <a:ext cx="5595939" cy="1661993"/>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1" i="1" u="none" strike="noStrike" kern="1200" cap="none" spc="0" normalizeH="0" baseline="0" noProof="0">
                <a:ln>
                  <a:noFill/>
                </a:ln>
                <a:effectLst/>
                <a:uLnTx/>
                <a:uFillTx/>
                <a:latin typeface="Segoe UI" panose="020B0502040204020203" pitchFamily="34" charset="0"/>
                <a:ea typeface="Times New Roman" panose="02020603050405020304" pitchFamily="18" charset="0"/>
                <a:cs typeface="Segoe UI" panose="020B0502040204020203" pitchFamily="34" charset="0"/>
              </a:rPr>
              <a:t>Power CAT</a:t>
            </a:r>
            <a:br>
              <a:rPr kumimoji="0" lang="en-US" sz="5400" b="1" i="1" u="none" strike="noStrike" kern="1200" cap="none" spc="0" normalizeH="0" baseline="0" noProof="0">
                <a:ln>
                  <a:noFill/>
                </a:ln>
                <a:effectLst/>
                <a:uLnTx/>
                <a:uFillTx/>
                <a:latin typeface="Segoe UI" panose="020B0502040204020203" pitchFamily="34" charset="0"/>
                <a:ea typeface="Times New Roman" panose="02020603050405020304" pitchFamily="18" charset="0"/>
                <a:cs typeface="Segoe UI" panose="020B0502040204020203" pitchFamily="34" charset="0"/>
              </a:rPr>
            </a:br>
            <a:r>
              <a:rPr kumimoji="0" lang="en-US" sz="5400" b="1" i="1" u="none" strike="noStrike" kern="1200" cap="none" spc="0" normalizeH="0" baseline="0" noProof="0">
                <a:ln>
                  <a:noFill/>
                </a:ln>
                <a:solidFill>
                  <a:srgbClr val="00B0F0"/>
                </a:solidFill>
                <a:effectLst/>
                <a:uLnTx/>
                <a:uFillTx/>
                <a:latin typeface="Segoe UI" panose="020B0502040204020203" pitchFamily="34" charset="0"/>
                <a:ea typeface="Times New Roman" panose="02020603050405020304" pitchFamily="18" charset="0"/>
                <a:cs typeface="Segoe UI" panose="020B0502040204020203" pitchFamily="34" charset="0"/>
              </a:rPr>
              <a:t>AI</a:t>
            </a:r>
            <a:r>
              <a:rPr kumimoji="0" lang="en-US" sz="5400" b="1" i="1" u="none" strike="noStrike" kern="1200" cap="none" spc="0" normalizeH="0" baseline="0" noProof="0">
                <a:ln>
                  <a:noFill/>
                </a:ln>
                <a:solidFill>
                  <a:srgbClr val="FFFFFF"/>
                </a:solidFill>
                <a:effectLst/>
                <a:uLnTx/>
                <a:uFillTx/>
                <a:latin typeface="Segoe UI" panose="020B0502040204020203" pitchFamily="34" charset="0"/>
                <a:ea typeface="Times New Roman" panose="02020603050405020304" pitchFamily="18" charset="0"/>
                <a:cs typeface="Segoe UI" panose="020B0502040204020203" pitchFamily="34" charset="0"/>
              </a:rPr>
              <a:t> WEBINARS</a:t>
            </a:r>
          </a:p>
        </p:txBody>
      </p:sp>
    </p:spTree>
    <p:extLst>
      <p:ext uri="{BB962C8B-B14F-4D97-AF65-F5344CB8AC3E}">
        <p14:creationId xmlns:p14="http://schemas.microsoft.com/office/powerpoint/2010/main" val="243897250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AD091D2-7E1E-9BAB-8BA7-06F73CF806F5}"/>
              </a:ext>
            </a:extLst>
          </p:cNvPr>
          <p:cNvSpPr>
            <a:spLocks noGrp="1"/>
          </p:cNvSpPr>
          <p:nvPr>
            <p:ph type="title"/>
          </p:nvPr>
        </p:nvSpPr>
        <p:spPr>
          <a:xfrm>
            <a:off x="508519" y="246478"/>
            <a:ext cx="4158362" cy="1690577"/>
          </a:xfrm>
        </p:spPr>
        <p:txBody>
          <a:bodyPr wrap="square" anchor="b">
            <a:normAutofit/>
          </a:bodyPr>
          <a:lstStyle/>
          <a:p>
            <a:r>
              <a:rPr lang="en-CA"/>
              <a:t>Design for Transformational</a:t>
            </a:r>
            <a:br>
              <a:rPr lang="en-CA"/>
            </a:br>
            <a:r>
              <a:rPr lang="en-CA"/>
              <a:t>Value Creation</a:t>
            </a:r>
          </a:p>
        </p:txBody>
      </p:sp>
      <p:pic>
        <p:nvPicPr>
          <p:cNvPr id="10" name="Picture 9" descr="People working on ideas">
            <a:extLst>
              <a:ext uri="{FF2B5EF4-FFF2-40B4-BE49-F238E27FC236}">
                <a16:creationId xmlns:a16="http://schemas.microsoft.com/office/drawing/2014/main" id="{38F9F6F9-42D9-B986-A16C-2646481A6B4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l="17285" r="17285"/>
          <a:stretch/>
        </p:blipFill>
        <p:spPr>
          <a:xfrm>
            <a:off x="5334000" y="10"/>
            <a:ext cx="6858000" cy="6857990"/>
          </a:xfrm>
          <a:prstGeom prst="rect">
            <a:avLst/>
          </a:prstGeom>
          <a:noFill/>
        </p:spPr>
      </p:pic>
      <p:sp>
        <p:nvSpPr>
          <p:cNvPr id="9" name="TextBox 8">
            <a:extLst>
              <a:ext uri="{FF2B5EF4-FFF2-40B4-BE49-F238E27FC236}">
                <a16:creationId xmlns:a16="http://schemas.microsoft.com/office/drawing/2014/main" id="{B7CDAF44-F079-3804-3D37-05DED39D250A}"/>
              </a:ext>
            </a:extLst>
          </p:cNvPr>
          <p:cNvSpPr txBox="1"/>
          <p:nvPr/>
        </p:nvSpPr>
        <p:spPr>
          <a:xfrm>
            <a:off x="446489" y="2805456"/>
            <a:ext cx="4553952" cy="2400657"/>
          </a:xfrm>
          <a:prstGeom prst="rect">
            <a:avLst/>
          </a:prstGeom>
          <a:noFill/>
        </p:spPr>
        <p:txBody>
          <a:bodyPr wrap="square" lIns="0" tIns="0" rIns="0" bIns="0" rtlCol="0">
            <a:spAutoFit/>
          </a:bodyPr>
          <a:lstStyle/>
          <a:p>
            <a:r>
              <a:rPr lang="en-CA" sz="2000"/>
              <a:t>Where’s the ROI?</a:t>
            </a:r>
          </a:p>
          <a:p>
            <a:r>
              <a:rPr lang="en-CA" sz="2000"/>
              <a:t>Generative Orchestration as an </a:t>
            </a:r>
            <a:r>
              <a:rPr lang="en-US" sz="2000"/>
              <a:t>AI SME! </a:t>
            </a:r>
          </a:p>
          <a:p>
            <a:endParaRPr lang="en-CA" sz="2000"/>
          </a:p>
          <a:p>
            <a:r>
              <a:rPr lang="en-CA" sz="1600" i="1">
                <a:solidFill>
                  <a:schemeClr val="accent5"/>
                </a:solidFill>
              </a:rPr>
              <a:t>“</a:t>
            </a:r>
            <a:r>
              <a:rPr lang="en-US" sz="1600" i="1">
                <a:solidFill>
                  <a:schemeClr val="accent5"/>
                </a:solidFill>
              </a:rPr>
              <a:t>we don’t investigate every...we don’t answer  every… we don’t solve every..  we don’t cover every... we don’t engage with  every... we don’t follow up on every... we have a supervision bottleneck at.. “</a:t>
            </a:r>
          </a:p>
          <a:p>
            <a:endParaRPr lang="en-US" sz="1600" i="1"/>
          </a:p>
        </p:txBody>
      </p:sp>
    </p:spTree>
    <p:extLst>
      <p:ext uri="{BB962C8B-B14F-4D97-AF65-F5344CB8AC3E}">
        <p14:creationId xmlns:p14="http://schemas.microsoft.com/office/powerpoint/2010/main" val="23471938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DF71051-1F07-9420-8555-D49B03D6D018}"/>
            </a:ext>
          </a:extLst>
        </p:cNvPr>
        <p:cNvGrpSpPr/>
        <p:nvPr/>
      </p:nvGrpSpPr>
      <p:grpSpPr>
        <a:xfrm>
          <a:off x="0" y="0"/>
          <a:ext cx="0" cy="0"/>
          <a:chOff x="0" y="0"/>
          <a:chExt cx="0" cy="0"/>
        </a:xfrm>
      </p:grpSpPr>
      <p:sp>
        <p:nvSpPr>
          <p:cNvPr id="42" name="Rectangle: Rounded Corners 41">
            <a:extLst>
              <a:ext uri="{FF2B5EF4-FFF2-40B4-BE49-F238E27FC236}">
                <a16:creationId xmlns:a16="http://schemas.microsoft.com/office/drawing/2014/main" id="{C638A960-4D49-E8BE-9048-6BE634CAE0C7}"/>
              </a:ext>
              <a:ext uri="{C183D7F6-B498-43B3-948B-1728B52AA6E4}">
                <adec:decorative xmlns:adec="http://schemas.microsoft.com/office/drawing/2017/decorative" val="1"/>
              </a:ext>
            </a:extLst>
          </p:cNvPr>
          <p:cNvSpPr/>
          <p:nvPr/>
        </p:nvSpPr>
        <p:spPr>
          <a:xfrm>
            <a:off x="9040399" y="5262630"/>
            <a:ext cx="2662072" cy="889442"/>
          </a:xfrm>
          <a:prstGeom prst="roundRect">
            <a:avLst>
              <a:gd name="adj" fmla="val 6905"/>
            </a:avLst>
          </a:prstGeom>
          <a:solidFill>
            <a:schemeClr val="tx1">
              <a:alpha val="2000"/>
            </a:schemeClr>
          </a:solidFill>
          <a:ln w="3175" cap="flat" cmpd="sng" algn="ctr">
            <a:solidFill>
              <a:schemeClr val="tx1">
                <a:alpha val="46000"/>
              </a:scheme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a:ea typeface="+mn-ea"/>
              <a:cs typeface="+mn-cs"/>
            </a:endParaRPr>
          </a:p>
        </p:txBody>
      </p:sp>
      <p:sp>
        <p:nvSpPr>
          <p:cNvPr id="3" name="Title 2">
            <a:extLst>
              <a:ext uri="{FF2B5EF4-FFF2-40B4-BE49-F238E27FC236}">
                <a16:creationId xmlns:a16="http://schemas.microsoft.com/office/drawing/2014/main" id="{FDE8BF41-C53B-C96D-67C3-CE00B1459F07}"/>
              </a:ext>
            </a:extLst>
          </p:cNvPr>
          <p:cNvSpPr>
            <a:spLocks noGrp="1"/>
          </p:cNvSpPr>
          <p:nvPr>
            <p:ph type="title"/>
          </p:nvPr>
        </p:nvSpPr>
        <p:spPr>
          <a:xfrm>
            <a:off x="588263" y="773879"/>
            <a:ext cx="7285737" cy="390300"/>
          </a:xfrm>
        </p:spPr>
        <p:txBody>
          <a:bodyPr vert="horz" wrap="square" lIns="1097280" tIns="0" rIns="0" bIns="0" rtlCol="0" anchor="ctr">
            <a:spAutoFit/>
          </a:bodyPr>
          <a:lstStyle/>
          <a:p>
            <a:r>
              <a:rPr lang="en-US" sz="2800">
                <a:solidFill>
                  <a:schemeClr val="bg1"/>
                </a:solidFill>
              </a:rPr>
              <a:t>Copilot Studio - The Chef analogy</a:t>
            </a:r>
          </a:p>
        </p:txBody>
      </p:sp>
      <p:sp>
        <p:nvSpPr>
          <p:cNvPr id="83" name="box 1">
            <a:extLst>
              <a:ext uri="{FF2B5EF4-FFF2-40B4-BE49-F238E27FC236}">
                <a16:creationId xmlns:a16="http://schemas.microsoft.com/office/drawing/2014/main" id="{56915D0A-0065-2292-D180-5F1FED32E457}"/>
              </a:ext>
              <a:ext uri="{C183D7F6-B498-43B3-948B-1728B52AA6E4}">
                <adec:decorative xmlns:adec="http://schemas.microsoft.com/office/drawing/2017/decorative" val="1"/>
              </a:ext>
            </a:extLst>
          </p:cNvPr>
          <p:cNvSpPr txBox="1"/>
          <p:nvPr/>
        </p:nvSpPr>
        <p:spPr>
          <a:xfrm>
            <a:off x="700953" y="1601305"/>
            <a:ext cx="7653338" cy="4809172"/>
          </a:xfrm>
          <a:prstGeom prst="roundRect">
            <a:avLst>
              <a:gd name="adj" fmla="val 3444"/>
            </a:avLst>
          </a:prstGeom>
          <a:solidFill>
            <a:schemeClr val="tx1"/>
          </a:solidFill>
          <a:ln>
            <a:no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2400">
                <a:latin typeface="+mj-lt"/>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91F2C"/>
              </a:solidFill>
              <a:effectLst/>
              <a:uLnTx/>
              <a:uFillTx/>
              <a:latin typeface="Segoe UI Semibold"/>
              <a:ea typeface="+mn-ea"/>
              <a:cs typeface="Segoe UI" pitchFamily="34" charset="0"/>
            </a:endParaRPr>
          </a:p>
        </p:txBody>
      </p:sp>
      <p:sp>
        <p:nvSpPr>
          <p:cNvPr id="84" name="Rectangle: Rounded Corners 83">
            <a:extLst>
              <a:ext uri="{FF2B5EF4-FFF2-40B4-BE49-F238E27FC236}">
                <a16:creationId xmlns:a16="http://schemas.microsoft.com/office/drawing/2014/main" id="{B8DE928B-70B6-7E8A-43C8-BDA80B4F2DD8}"/>
              </a:ext>
            </a:extLst>
          </p:cNvPr>
          <p:cNvSpPr/>
          <p:nvPr/>
        </p:nvSpPr>
        <p:spPr bwMode="auto">
          <a:xfrm rot="16200000">
            <a:off x="-1148827" y="3497783"/>
            <a:ext cx="4651230" cy="897627"/>
          </a:xfrm>
          <a:prstGeom prst="roundRect">
            <a:avLst>
              <a:gd name="adj" fmla="val 7102"/>
            </a:avLst>
          </a:prstGeom>
          <a:solidFill>
            <a:schemeClr val="accent4"/>
          </a:solidFill>
          <a:ln>
            <a:headEnd type="none" w="med" len="med"/>
            <a:tailEnd type="none" w="med" len="med"/>
          </a:ln>
          <a:effectLst>
            <a:outerShdw blurRad="266700" dist="63500" dir="10800000" algn="r"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FFFFFF"/>
                </a:solidFill>
                <a:effectLst/>
                <a:uLnTx/>
                <a:uFillTx/>
                <a:latin typeface="Segoe UI Semibold"/>
                <a:ea typeface="+mn-ea"/>
                <a:cs typeface="+mn-cs"/>
              </a:rPr>
              <a:t>Orchestrator</a:t>
            </a:r>
          </a:p>
        </p:txBody>
      </p:sp>
      <p:sp>
        <p:nvSpPr>
          <p:cNvPr id="85" name="Rectangle: Rounded Corners 84">
            <a:extLst>
              <a:ext uri="{FF2B5EF4-FFF2-40B4-BE49-F238E27FC236}">
                <a16:creationId xmlns:a16="http://schemas.microsoft.com/office/drawing/2014/main" id="{785D432C-0174-99C3-791C-8A182CB776EE}"/>
              </a:ext>
            </a:extLst>
          </p:cNvPr>
          <p:cNvSpPr/>
          <p:nvPr/>
        </p:nvSpPr>
        <p:spPr bwMode="auto">
          <a:xfrm>
            <a:off x="1716892" y="1813000"/>
            <a:ext cx="3935880" cy="731520"/>
          </a:xfrm>
          <a:prstGeom prst="roundRect">
            <a:avLst>
              <a:gd name="adj" fmla="val 7102"/>
            </a:avLst>
          </a:prstGeom>
          <a:solidFill>
            <a:schemeClr val="accent4">
              <a:lumMod val="20000"/>
              <a:lumOff val="80000"/>
            </a:schemeClr>
          </a:solidFill>
          <a:ln>
            <a:solidFill>
              <a:schemeClr val="accent4"/>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F9ED5"/>
                </a:solidFill>
                <a:effectLst/>
                <a:uLnTx/>
                <a:uFillTx/>
                <a:latin typeface="Segoe UI Semibold"/>
                <a:ea typeface="+mn-ea"/>
                <a:cs typeface="+mn-cs"/>
              </a:rPr>
              <a:t>Instructions</a:t>
            </a:r>
          </a:p>
        </p:txBody>
      </p:sp>
      <p:sp>
        <p:nvSpPr>
          <p:cNvPr id="87" name="Rectangle: Rounded Corners 86">
            <a:extLst>
              <a:ext uri="{FF2B5EF4-FFF2-40B4-BE49-F238E27FC236}">
                <a16:creationId xmlns:a16="http://schemas.microsoft.com/office/drawing/2014/main" id="{B65F0B68-E458-FDC9-012F-F6FBCC5A73F3}"/>
              </a:ext>
            </a:extLst>
          </p:cNvPr>
          <p:cNvSpPr/>
          <p:nvPr/>
        </p:nvSpPr>
        <p:spPr bwMode="auto">
          <a:xfrm>
            <a:off x="5702019" y="1815066"/>
            <a:ext cx="2156690" cy="731520"/>
          </a:xfrm>
          <a:prstGeom prst="roundRect">
            <a:avLst>
              <a:gd name="adj" fmla="val 7102"/>
            </a:avLst>
          </a:prstGeom>
          <a:solidFill>
            <a:schemeClr val="accent4">
              <a:lumMod val="20000"/>
              <a:lumOff val="80000"/>
            </a:schemeClr>
          </a:solidFill>
          <a:ln>
            <a:solidFill>
              <a:schemeClr val="accent4"/>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F9ED5"/>
                </a:solidFill>
                <a:effectLst/>
                <a:uLnTx/>
                <a:uFillTx/>
                <a:latin typeface="Segoe UI Semibold"/>
                <a:ea typeface="+mn-ea"/>
                <a:cs typeface="+mn-cs"/>
              </a:rPr>
              <a:t>Triggers</a:t>
            </a:r>
          </a:p>
        </p:txBody>
      </p:sp>
      <p:sp>
        <p:nvSpPr>
          <p:cNvPr id="89" name="Rectangle: Rounded Corners 88">
            <a:extLst>
              <a:ext uri="{FF2B5EF4-FFF2-40B4-BE49-F238E27FC236}">
                <a16:creationId xmlns:a16="http://schemas.microsoft.com/office/drawing/2014/main" id="{AEABCFB8-C8F7-F67D-FF14-F7F208D4C292}"/>
              </a:ext>
            </a:extLst>
          </p:cNvPr>
          <p:cNvSpPr/>
          <p:nvPr/>
        </p:nvSpPr>
        <p:spPr bwMode="auto">
          <a:xfrm>
            <a:off x="1724513" y="2690356"/>
            <a:ext cx="6158451" cy="731520"/>
          </a:xfrm>
          <a:prstGeom prst="roundRect">
            <a:avLst>
              <a:gd name="adj" fmla="val 7102"/>
            </a:avLst>
          </a:prstGeom>
          <a:solidFill>
            <a:schemeClr val="accent6">
              <a:lumMod val="20000"/>
              <a:lumOff val="80000"/>
            </a:schemeClr>
          </a:solidFill>
          <a:ln>
            <a:solidFill>
              <a:schemeClr val="accent3">
                <a:lumMod val="60000"/>
                <a:lumOff val="4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4EA72E">
                    <a:lumMod val="75000"/>
                  </a:srgbClr>
                </a:solidFill>
                <a:effectLst/>
                <a:uLnTx/>
                <a:uFillTx/>
                <a:latin typeface="Segoe UI Semibold"/>
                <a:ea typeface="+mn-ea"/>
                <a:cs typeface="+mn-cs"/>
              </a:rPr>
              <a:t>Knowledge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4EA72E">
                    <a:lumMod val="75000"/>
                  </a:srgbClr>
                </a:solidFill>
                <a:effectLst/>
                <a:uLnTx/>
                <a:uFillTx/>
                <a:latin typeface="Segoe UI Semibold"/>
                <a:ea typeface="+mn-ea"/>
                <a:cs typeface="+mn-cs"/>
              </a:rPr>
              <a:t>(Public Web, SharePoint, Dataverse, Files, Databases, ERPs, Graph, …)</a:t>
            </a:r>
          </a:p>
        </p:txBody>
      </p:sp>
      <p:sp>
        <p:nvSpPr>
          <p:cNvPr id="94" name="Rectangle: Rounded Corners 93">
            <a:extLst>
              <a:ext uri="{FF2B5EF4-FFF2-40B4-BE49-F238E27FC236}">
                <a16:creationId xmlns:a16="http://schemas.microsoft.com/office/drawing/2014/main" id="{9BB9CC25-F8BC-30E5-DDAB-072D652E282B}"/>
              </a:ext>
            </a:extLst>
          </p:cNvPr>
          <p:cNvSpPr/>
          <p:nvPr/>
        </p:nvSpPr>
        <p:spPr bwMode="auto">
          <a:xfrm>
            <a:off x="1724513" y="3578160"/>
            <a:ext cx="6158451" cy="731520"/>
          </a:xfrm>
          <a:prstGeom prst="roundRect">
            <a:avLst>
              <a:gd name="adj" fmla="val 7102"/>
            </a:avLst>
          </a:prstGeom>
          <a:solidFill>
            <a:schemeClr val="accent6">
              <a:lumMod val="20000"/>
              <a:lumOff val="80000"/>
            </a:schemeClr>
          </a:solidFill>
          <a:ln>
            <a:solidFill>
              <a:schemeClr val="accent3">
                <a:lumMod val="60000"/>
                <a:lumOff val="4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4EA72E">
                    <a:lumMod val="75000"/>
                  </a:srgbClr>
                </a:solidFill>
                <a:effectLst/>
                <a:uLnTx/>
                <a:uFillTx/>
                <a:latin typeface="Segoe UI Semibold"/>
                <a:ea typeface="+mn-ea"/>
                <a:cs typeface="+mn-cs"/>
              </a:rPr>
              <a:t>Tools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4EA72E">
                    <a:lumMod val="75000"/>
                  </a:srgbClr>
                </a:solidFill>
                <a:effectLst/>
                <a:uLnTx/>
                <a:uFillTx/>
                <a:latin typeface="Segoe UI Semibold"/>
                <a:ea typeface="+mn-ea"/>
                <a:cs typeface="+mn-cs"/>
              </a:rPr>
              <a:t>(Connector, Flow, Prompt, MCP, Computer Use, Rest API)</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4EA72E">
                  <a:lumMod val="75000"/>
                </a:srgbClr>
              </a:solidFill>
              <a:effectLst/>
              <a:uLnTx/>
              <a:uFillTx/>
              <a:latin typeface="Segoe UI Semibold"/>
              <a:ea typeface="+mn-ea"/>
              <a:cs typeface="+mn-cs"/>
            </a:endParaRPr>
          </a:p>
        </p:txBody>
      </p:sp>
      <p:pic>
        <p:nvPicPr>
          <p:cNvPr id="47" name="Picture 46">
            <a:extLst>
              <a:ext uri="{FF2B5EF4-FFF2-40B4-BE49-F238E27FC236}">
                <a16:creationId xmlns:a16="http://schemas.microsoft.com/office/drawing/2014/main" id="{20C139F0-52B4-FA08-04F8-DA3F5152219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88963" y="498714"/>
            <a:ext cx="817560" cy="817560"/>
          </a:xfrm>
          <a:prstGeom prst="rect">
            <a:avLst/>
          </a:prstGeom>
        </p:spPr>
      </p:pic>
      <p:cxnSp>
        <p:nvCxnSpPr>
          <p:cNvPr id="78" name="Straight Arrow Connector 77" descr="An arrow pointing right">
            <a:extLst>
              <a:ext uri="{FF2B5EF4-FFF2-40B4-BE49-F238E27FC236}">
                <a16:creationId xmlns:a16="http://schemas.microsoft.com/office/drawing/2014/main" id="{DEDCA2B3-601F-1A9D-BACD-737EE1718181}"/>
              </a:ext>
            </a:extLst>
          </p:cNvPr>
          <p:cNvCxnSpPr>
            <a:cxnSpLocks/>
          </p:cNvCxnSpPr>
          <p:nvPr/>
        </p:nvCxnSpPr>
        <p:spPr>
          <a:xfrm>
            <a:off x="8007927" y="3714750"/>
            <a:ext cx="841593" cy="0"/>
          </a:xfrm>
          <a:prstGeom prst="straightConnector1">
            <a:avLst/>
          </a:prstGeom>
          <a:ln w="38100" cap="rnd" cmpd="sng" algn="ctr">
            <a:solidFill>
              <a:schemeClr val="accent4"/>
            </a:solidFill>
            <a:prstDash val="solid"/>
            <a:round/>
            <a:headEnd type="none" w="lg" len="med"/>
            <a:tailEnd type="arrow" w="lg" len="med"/>
          </a:ln>
        </p:spPr>
        <p:style>
          <a:lnRef idx="0">
            <a:scrgbClr r="0" g="0" b="0"/>
          </a:lnRef>
          <a:fillRef idx="0">
            <a:scrgbClr r="0" g="0" b="0"/>
          </a:fillRef>
          <a:effectRef idx="0">
            <a:scrgbClr r="0" g="0" b="0"/>
          </a:effectRef>
          <a:fontRef idx="minor">
            <a:schemeClr val="tx1"/>
          </a:fontRef>
        </p:style>
      </p:cxnSp>
      <p:cxnSp>
        <p:nvCxnSpPr>
          <p:cNvPr id="79" name="Straight Arrow Connector 78" descr="An arrow pointing left">
            <a:extLst>
              <a:ext uri="{FF2B5EF4-FFF2-40B4-BE49-F238E27FC236}">
                <a16:creationId xmlns:a16="http://schemas.microsoft.com/office/drawing/2014/main" id="{7401EF68-24E5-DD07-BEF1-4D3B64A9AF53}"/>
              </a:ext>
            </a:extLst>
          </p:cNvPr>
          <p:cNvCxnSpPr>
            <a:cxnSpLocks/>
          </p:cNvCxnSpPr>
          <p:nvPr/>
        </p:nvCxnSpPr>
        <p:spPr>
          <a:xfrm flipH="1">
            <a:off x="8007927" y="4020502"/>
            <a:ext cx="835855" cy="0"/>
          </a:xfrm>
          <a:prstGeom prst="straightConnector1">
            <a:avLst/>
          </a:prstGeom>
          <a:ln w="38100" cap="rnd" cmpd="sng" algn="ctr">
            <a:solidFill>
              <a:schemeClr val="accent4"/>
            </a:solidFill>
            <a:prstDash val="solid"/>
            <a:round/>
            <a:headEnd type="none" w="lg" len="med"/>
            <a:tailEnd type="arrow" w="lg" len="med"/>
          </a:ln>
        </p:spPr>
        <p:style>
          <a:lnRef idx="0">
            <a:scrgbClr r="0" g="0" b="0"/>
          </a:lnRef>
          <a:fillRef idx="0">
            <a:scrgbClr r="0" g="0" b="0"/>
          </a:fillRef>
          <a:effectRef idx="0">
            <a:scrgbClr r="0" g="0" b="0"/>
          </a:effectRef>
          <a:fontRef idx="minor">
            <a:schemeClr val="tx1"/>
          </a:fontRef>
        </p:style>
      </p:cxnSp>
      <p:sp>
        <p:nvSpPr>
          <p:cNvPr id="48" name="box 1">
            <a:extLst>
              <a:ext uri="{FF2B5EF4-FFF2-40B4-BE49-F238E27FC236}">
                <a16:creationId xmlns:a16="http://schemas.microsoft.com/office/drawing/2014/main" id="{44F80805-27AD-C760-9BC4-43C0EEAD66B5}"/>
              </a:ext>
              <a:ext uri="{C183D7F6-B498-43B3-948B-1728B52AA6E4}">
                <adec:decorative xmlns:adec="http://schemas.microsoft.com/office/drawing/2017/decorative" val="1"/>
              </a:ext>
            </a:extLst>
          </p:cNvPr>
          <p:cNvSpPr txBox="1"/>
          <p:nvPr/>
        </p:nvSpPr>
        <p:spPr>
          <a:xfrm>
            <a:off x="8915400" y="1620978"/>
            <a:ext cx="2827020" cy="4651231"/>
          </a:xfrm>
          <a:prstGeom prst="roundRect">
            <a:avLst>
              <a:gd name="adj" fmla="val 5331"/>
            </a:avLst>
          </a:prstGeom>
          <a:solidFill>
            <a:schemeClr val="accent5">
              <a:lumMod val="20000"/>
              <a:lumOff val="80000"/>
            </a:schemeClr>
          </a:solidFill>
          <a:ln w="12700">
            <a:solidFill>
              <a:schemeClr val="tx1">
                <a:lumMod val="95000"/>
                <a:alpha val="10000"/>
              </a:schemeClr>
            </a:solidFill>
            <a:headEnd type="none" w="med" len="med"/>
            <a:tailEnd type="none" w="med" len="med"/>
          </a:ln>
          <a:effectLst>
            <a:outerShdw blurRad="317500" dist="63500" dir="8100000" algn="tr" rotWithShape="0">
              <a:prstClr val="black">
                <a:alpha val="3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2400">
                <a:latin typeface="+mj-lt"/>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7030A0"/>
              </a:solidFill>
              <a:effectLst/>
              <a:uLnTx/>
              <a:uFillTx/>
              <a:latin typeface="Segoe UI Semibold"/>
              <a:ea typeface="+mn-ea"/>
              <a:cs typeface="Segoe UI" pitchFamily="34" charset="0"/>
            </a:endParaRPr>
          </a:p>
        </p:txBody>
      </p:sp>
      <p:sp>
        <p:nvSpPr>
          <p:cNvPr id="51" name="Rectangle: Rounded Corners 50">
            <a:extLst>
              <a:ext uri="{FF2B5EF4-FFF2-40B4-BE49-F238E27FC236}">
                <a16:creationId xmlns:a16="http://schemas.microsoft.com/office/drawing/2014/main" id="{015A988D-AB4E-50F9-636E-786C15781C9A}"/>
              </a:ext>
              <a:ext uri="{C183D7F6-B498-43B3-948B-1728B52AA6E4}">
                <adec:decorative xmlns:adec="http://schemas.microsoft.com/office/drawing/2017/decorative" val="1"/>
              </a:ext>
            </a:extLst>
          </p:cNvPr>
          <p:cNvSpPr/>
          <p:nvPr/>
        </p:nvSpPr>
        <p:spPr>
          <a:xfrm>
            <a:off x="9026545" y="2231657"/>
            <a:ext cx="2620509" cy="889442"/>
          </a:xfrm>
          <a:prstGeom prst="roundRect">
            <a:avLst>
              <a:gd name="adj" fmla="val 6905"/>
            </a:avLst>
          </a:prstGeom>
          <a:solidFill>
            <a:schemeClr val="tx1">
              <a:alpha val="2000"/>
            </a:schemeClr>
          </a:solidFill>
          <a:ln w="3175" cap="flat" cmpd="sng" algn="ctr">
            <a:solidFill>
              <a:schemeClr val="tx1">
                <a:alpha val="46000"/>
              </a:scheme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a:ea typeface="+mn-ea"/>
              <a:cs typeface="+mn-cs"/>
            </a:endParaRPr>
          </a:p>
        </p:txBody>
      </p:sp>
      <p:sp>
        <p:nvSpPr>
          <p:cNvPr id="52" name="Rectangle: Rounded Corners 51">
            <a:extLst>
              <a:ext uri="{FF2B5EF4-FFF2-40B4-BE49-F238E27FC236}">
                <a16:creationId xmlns:a16="http://schemas.microsoft.com/office/drawing/2014/main" id="{2DE4F99C-7491-00A1-5416-009599DC5135}"/>
              </a:ext>
              <a:ext uri="{C183D7F6-B498-43B3-948B-1728B52AA6E4}">
                <adec:decorative xmlns:adec="http://schemas.microsoft.com/office/drawing/2017/decorative" val="1"/>
              </a:ext>
            </a:extLst>
          </p:cNvPr>
          <p:cNvSpPr/>
          <p:nvPr/>
        </p:nvSpPr>
        <p:spPr>
          <a:xfrm>
            <a:off x="9026546" y="3245595"/>
            <a:ext cx="2620508" cy="889442"/>
          </a:xfrm>
          <a:prstGeom prst="roundRect">
            <a:avLst>
              <a:gd name="adj" fmla="val 6905"/>
            </a:avLst>
          </a:prstGeom>
          <a:solidFill>
            <a:schemeClr val="tx1">
              <a:alpha val="2000"/>
            </a:schemeClr>
          </a:solidFill>
          <a:ln w="3175" cap="flat" cmpd="sng" algn="ctr">
            <a:solidFill>
              <a:schemeClr val="tx1">
                <a:alpha val="46000"/>
              </a:scheme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a:ea typeface="+mn-ea"/>
              <a:cs typeface="+mn-cs"/>
            </a:endParaRPr>
          </a:p>
        </p:txBody>
      </p:sp>
      <p:sp>
        <p:nvSpPr>
          <p:cNvPr id="53" name="Rectangle: Rounded Corners 52">
            <a:extLst>
              <a:ext uri="{FF2B5EF4-FFF2-40B4-BE49-F238E27FC236}">
                <a16:creationId xmlns:a16="http://schemas.microsoft.com/office/drawing/2014/main" id="{5B39532D-C8C6-069A-FB58-4454CD536E7C}"/>
              </a:ext>
              <a:ext uri="{C183D7F6-B498-43B3-948B-1728B52AA6E4}">
                <adec:decorative xmlns:adec="http://schemas.microsoft.com/office/drawing/2017/decorative" val="1"/>
              </a:ext>
            </a:extLst>
          </p:cNvPr>
          <p:cNvSpPr/>
          <p:nvPr/>
        </p:nvSpPr>
        <p:spPr>
          <a:xfrm>
            <a:off x="9026546" y="4248989"/>
            <a:ext cx="2620508" cy="889442"/>
          </a:xfrm>
          <a:prstGeom prst="roundRect">
            <a:avLst>
              <a:gd name="adj" fmla="val 6905"/>
            </a:avLst>
          </a:prstGeom>
          <a:solidFill>
            <a:schemeClr val="tx1">
              <a:alpha val="2000"/>
            </a:schemeClr>
          </a:solidFill>
          <a:ln w="3175" cap="flat" cmpd="sng" algn="ctr">
            <a:solidFill>
              <a:schemeClr val="tx1">
                <a:alpha val="46000"/>
              </a:scheme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a:ea typeface="+mn-ea"/>
              <a:cs typeface="+mn-cs"/>
            </a:endParaRPr>
          </a:p>
        </p:txBody>
      </p:sp>
      <p:sp>
        <p:nvSpPr>
          <p:cNvPr id="54" name="Rectangle: Rounded Corners 53">
            <a:extLst>
              <a:ext uri="{FF2B5EF4-FFF2-40B4-BE49-F238E27FC236}">
                <a16:creationId xmlns:a16="http://schemas.microsoft.com/office/drawing/2014/main" id="{3FA9887D-D61B-0E07-E446-3D9D9E9D1C70}"/>
              </a:ext>
              <a:ext uri="{C183D7F6-B498-43B3-948B-1728B52AA6E4}">
                <adec:decorative xmlns:adec="http://schemas.microsoft.com/office/drawing/2017/decorative" val="1"/>
              </a:ext>
            </a:extLst>
          </p:cNvPr>
          <p:cNvSpPr/>
          <p:nvPr/>
        </p:nvSpPr>
        <p:spPr>
          <a:xfrm>
            <a:off x="9026546" y="5252384"/>
            <a:ext cx="2662072" cy="889442"/>
          </a:xfrm>
          <a:prstGeom prst="roundRect">
            <a:avLst>
              <a:gd name="adj" fmla="val 6905"/>
            </a:avLst>
          </a:prstGeom>
          <a:solidFill>
            <a:schemeClr val="tx1">
              <a:alpha val="2000"/>
            </a:schemeClr>
          </a:solidFill>
          <a:ln w="3175" cap="flat" cmpd="sng" algn="ctr">
            <a:solidFill>
              <a:schemeClr val="tx1">
                <a:alpha val="46000"/>
              </a:scheme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a:ea typeface="+mn-ea"/>
              <a:cs typeface="+mn-cs"/>
            </a:endParaRPr>
          </a:p>
        </p:txBody>
      </p:sp>
      <p:pic>
        <p:nvPicPr>
          <p:cNvPr id="67" name="Picture 66">
            <a:extLst>
              <a:ext uri="{FF2B5EF4-FFF2-40B4-BE49-F238E27FC236}">
                <a16:creationId xmlns:a16="http://schemas.microsoft.com/office/drawing/2014/main" id="{D5DA2902-D9DE-9A85-E35B-735197DC6F1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175307" y="2440032"/>
            <a:ext cx="461527" cy="472691"/>
          </a:xfrm>
          <a:prstGeom prst="rect">
            <a:avLst/>
          </a:prstGeom>
        </p:spPr>
      </p:pic>
      <p:pic>
        <p:nvPicPr>
          <p:cNvPr id="73" name="Picture 72">
            <a:extLst>
              <a:ext uri="{FF2B5EF4-FFF2-40B4-BE49-F238E27FC236}">
                <a16:creationId xmlns:a16="http://schemas.microsoft.com/office/drawing/2014/main" id="{3E349733-3AF9-F38B-9D01-9EFEB4F385C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174850" y="3453503"/>
            <a:ext cx="462439" cy="473626"/>
          </a:xfrm>
          <a:prstGeom prst="rect">
            <a:avLst/>
          </a:prstGeom>
        </p:spPr>
      </p:pic>
      <p:pic>
        <p:nvPicPr>
          <p:cNvPr id="2050" name="Picture 2">
            <a:extLst>
              <a:ext uri="{FF2B5EF4-FFF2-40B4-BE49-F238E27FC236}">
                <a16:creationId xmlns:a16="http://schemas.microsoft.com/office/drawing/2014/main" id="{2A2C33D0-D661-8B2C-1AA3-D265FB919F9B}"/>
              </a:ex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8061" y="4358830"/>
            <a:ext cx="656019" cy="669762"/>
          </a:xfrm>
          <a:prstGeom prst="rect">
            <a:avLst/>
          </a:prstGeom>
          <a:noFill/>
          <a:extLst>
            <a:ext uri="{909E8E84-426E-40DD-AFC4-6F175D3DCCD1}">
              <a14:hiddenFill xmlns:a14="http://schemas.microsoft.com/office/drawing/2010/main">
                <a:solidFill>
                  <a:srgbClr val="FFFFFF"/>
                </a:solidFill>
              </a14:hiddenFill>
            </a:ext>
          </a:extLst>
        </p:spPr>
      </p:pic>
      <p:pic>
        <p:nvPicPr>
          <p:cNvPr id="77" name="Graphic 76">
            <a:extLst>
              <a:ext uri="{FF2B5EF4-FFF2-40B4-BE49-F238E27FC236}">
                <a16:creationId xmlns:a16="http://schemas.microsoft.com/office/drawing/2014/main" id="{88EA2D93-37C9-B036-7E2F-F3D6C129442E}"/>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74850" y="5465486"/>
            <a:ext cx="452297" cy="463239"/>
          </a:xfrm>
          <a:prstGeom prst="rect">
            <a:avLst/>
          </a:prstGeom>
        </p:spPr>
      </p:pic>
      <p:sp>
        <p:nvSpPr>
          <p:cNvPr id="62" name="TextBox 61">
            <a:extLst>
              <a:ext uri="{FF2B5EF4-FFF2-40B4-BE49-F238E27FC236}">
                <a16:creationId xmlns:a16="http://schemas.microsoft.com/office/drawing/2014/main" id="{AE9C426A-3BC1-34E9-E508-F71BB0A9DCEA}"/>
              </a:ext>
            </a:extLst>
          </p:cNvPr>
          <p:cNvSpPr txBox="1"/>
          <p:nvPr/>
        </p:nvSpPr>
        <p:spPr>
          <a:xfrm>
            <a:off x="9786507" y="2365297"/>
            <a:ext cx="1816530" cy="622162"/>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7030A0"/>
                </a:solidFill>
                <a:effectLst/>
                <a:uLnTx/>
                <a:uFillTx/>
                <a:latin typeface="Segoe UI"/>
                <a:ea typeface="+mn-ea"/>
                <a:cs typeface="+mn-cs"/>
              </a:rPr>
              <a:t>Copilot Studio agents</a:t>
            </a:r>
          </a:p>
        </p:txBody>
      </p:sp>
      <p:sp>
        <p:nvSpPr>
          <p:cNvPr id="63" name="TextBox 62">
            <a:extLst>
              <a:ext uri="{FF2B5EF4-FFF2-40B4-BE49-F238E27FC236}">
                <a16:creationId xmlns:a16="http://schemas.microsoft.com/office/drawing/2014/main" id="{CE21BFE6-6C39-4BD2-FF25-8C3BA98CEE2C}"/>
              </a:ext>
            </a:extLst>
          </p:cNvPr>
          <p:cNvSpPr txBox="1"/>
          <p:nvPr/>
        </p:nvSpPr>
        <p:spPr>
          <a:xfrm>
            <a:off x="9786507" y="3379235"/>
            <a:ext cx="1620402" cy="622162"/>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7030A0"/>
                </a:solidFill>
                <a:effectLst/>
                <a:uLnTx/>
                <a:uFillTx/>
                <a:latin typeface="Segoe UI"/>
                <a:ea typeface="+mn-ea"/>
                <a:cs typeface="+mn-cs"/>
              </a:rPr>
              <a:t>M365 Agents SDK</a:t>
            </a:r>
          </a:p>
        </p:txBody>
      </p:sp>
      <p:sp>
        <p:nvSpPr>
          <p:cNvPr id="64" name="TextBox 63">
            <a:extLst>
              <a:ext uri="{FF2B5EF4-FFF2-40B4-BE49-F238E27FC236}">
                <a16:creationId xmlns:a16="http://schemas.microsoft.com/office/drawing/2014/main" id="{1D2F36DC-4582-7BE2-B158-A737AC661B65}"/>
              </a:ext>
            </a:extLst>
          </p:cNvPr>
          <p:cNvSpPr txBox="1"/>
          <p:nvPr/>
        </p:nvSpPr>
        <p:spPr>
          <a:xfrm>
            <a:off x="9786506" y="4382630"/>
            <a:ext cx="1816531" cy="622162"/>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7030A0"/>
                </a:solidFill>
                <a:effectLst/>
                <a:uLnTx/>
                <a:uFillTx/>
                <a:latin typeface="Segoe UI"/>
                <a:ea typeface="+mn-ea"/>
                <a:cs typeface="+mn-cs"/>
              </a:rPr>
              <a:t>Azure Foundry agents</a:t>
            </a:r>
          </a:p>
        </p:txBody>
      </p:sp>
      <p:sp>
        <p:nvSpPr>
          <p:cNvPr id="65" name="TextBox 64">
            <a:extLst>
              <a:ext uri="{FF2B5EF4-FFF2-40B4-BE49-F238E27FC236}">
                <a16:creationId xmlns:a16="http://schemas.microsoft.com/office/drawing/2014/main" id="{35A2962C-95CE-1AD2-4568-4D793026E281}"/>
              </a:ext>
            </a:extLst>
          </p:cNvPr>
          <p:cNvSpPr txBox="1"/>
          <p:nvPr/>
        </p:nvSpPr>
        <p:spPr>
          <a:xfrm>
            <a:off x="9786507" y="5386024"/>
            <a:ext cx="1620402" cy="622162"/>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7030A0"/>
                </a:solidFill>
                <a:effectLst/>
                <a:uLnTx/>
                <a:uFillTx/>
                <a:latin typeface="Segoe UI"/>
                <a:ea typeface="+mn-ea"/>
                <a:cs typeface="+mn-cs"/>
              </a:rPr>
              <a:t>Fabric Data agents</a:t>
            </a:r>
          </a:p>
        </p:txBody>
      </p:sp>
      <p:sp>
        <p:nvSpPr>
          <p:cNvPr id="2" name="Rectangle: Rounded Corners 1">
            <a:extLst>
              <a:ext uri="{FF2B5EF4-FFF2-40B4-BE49-F238E27FC236}">
                <a16:creationId xmlns:a16="http://schemas.microsoft.com/office/drawing/2014/main" id="{7538E831-ED0F-EDCE-3B54-B7566EC0E873}"/>
              </a:ext>
            </a:extLst>
          </p:cNvPr>
          <p:cNvSpPr/>
          <p:nvPr/>
        </p:nvSpPr>
        <p:spPr bwMode="auto">
          <a:xfrm>
            <a:off x="1724513" y="5390814"/>
            <a:ext cx="6158451" cy="731520"/>
          </a:xfrm>
          <a:prstGeom prst="roundRect">
            <a:avLst>
              <a:gd name="adj" fmla="val 7102"/>
            </a:avLst>
          </a:prstGeom>
          <a:solidFill>
            <a:schemeClr val="accent6">
              <a:lumMod val="20000"/>
              <a:lumOff val="80000"/>
            </a:schemeClr>
          </a:solidFill>
          <a:ln>
            <a:solidFill>
              <a:schemeClr val="accent3">
                <a:lumMod val="60000"/>
                <a:lumOff val="4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4EA72E">
                    <a:lumMod val="75000"/>
                  </a:srgbClr>
                </a:solidFill>
                <a:effectLst/>
                <a:uLnTx/>
                <a:uFillTx/>
                <a:latin typeface="Segoe UI Semibold"/>
                <a:ea typeface="+mn-ea"/>
                <a:cs typeface="+mn-cs"/>
              </a:rPr>
              <a:t>Topics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4EA72E">
                    <a:lumMod val="75000"/>
                  </a:srgbClr>
                </a:solidFill>
                <a:effectLst/>
                <a:uLnTx/>
                <a:uFillTx/>
                <a:latin typeface="Segoe UI Semibold"/>
                <a:ea typeface="+mn-ea"/>
                <a:cs typeface="+mn-cs"/>
              </a:rPr>
              <a:t>(Directed conversational actions)</a:t>
            </a:r>
          </a:p>
        </p:txBody>
      </p:sp>
      <p:sp>
        <p:nvSpPr>
          <p:cNvPr id="4" name="Rectangle: Rounded Corners 3">
            <a:extLst>
              <a:ext uri="{FF2B5EF4-FFF2-40B4-BE49-F238E27FC236}">
                <a16:creationId xmlns:a16="http://schemas.microsoft.com/office/drawing/2014/main" id="{6922590E-128C-BFB8-DAEA-145FBB879A3A}"/>
              </a:ext>
            </a:extLst>
          </p:cNvPr>
          <p:cNvSpPr/>
          <p:nvPr/>
        </p:nvSpPr>
        <p:spPr bwMode="auto">
          <a:xfrm>
            <a:off x="1720165" y="4478214"/>
            <a:ext cx="6158450" cy="731520"/>
          </a:xfrm>
          <a:prstGeom prst="roundRect">
            <a:avLst>
              <a:gd name="adj" fmla="val 7102"/>
            </a:avLst>
          </a:prstGeom>
          <a:solidFill>
            <a:schemeClr val="accent6">
              <a:lumMod val="20000"/>
              <a:lumOff val="80000"/>
            </a:schemeClr>
          </a:solidFill>
          <a:ln>
            <a:solidFill>
              <a:schemeClr val="accent3">
                <a:lumMod val="60000"/>
                <a:lumOff val="4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4EA72E">
                    <a:lumMod val="75000"/>
                  </a:srgbClr>
                </a:solidFill>
                <a:effectLst/>
                <a:uLnTx/>
                <a:uFillTx/>
                <a:latin typeface="Segoe UI Semibold"/>
                <a:ea typeface="+mn-ea"/>
                <a:cs typeface="+mn-cs"/>
              </a:rPr>
              <a:t>Inline Agents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4EA72E">
                    <a:lumMod val="75000"/>
                  </a:srgbClr>
                </a:solidFill>
                <a:effectLst/>
                <a:uLnTx/>
                <a:uFillTx/>
                <a:latin typeface="Segoe UI Semibold"/>
                <a:ea typeface="+mn-ea"/>
                <a:cs typeface="+mn-cs"/>
              </a:rPr>
              <a:t>(Orchestrated conversation over select Tools &amp; Knowledge &amp; Instructions)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4EA72E">
                  <a:lumMod val="75000"/>
                </a:srgbClr>
              </a:solidFill>
              <a:effectLst/>
              <a:uLnTx/>
              <a:uFillTx/>
              <a:latin typeface="Segoe UI Semibold"/>
              <a:ea typeface="+mn-ea"/>
              <a:cs typeface="+mn-cs"/>
            </a:endParaRPr>
          </a:p>
        </p:txBody>
      </p:sp>
      <p:sp>
        <p:nvSpPr>
          <p:cNvPr id="8" name="TextBox 7">
            <a:extLst>
              <a:ext uri="{FF2B5EF4-FFF2-40B4-BE49-F238E27FC236}">
                <a16:creationId xmlns:a16="http://schemas.microsoft.com/office/drawing/2014/main" id="{F1D89DD2-42BA-20D5-5350-B15CCD448318}"/>
              </a:ext>
            </a:extLst>
          </p:cNvPr>
          <p:cNvSpPr txBox="1"/>
          <p:nvPr/>
        </p:nvSpPr>
        <p:spPr>
          <a:xfrm>
            <a:off x="9147259" y="1662683"/>
            <a:ext cx="2227664"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0" i="0" u="none" strike="noStrike" kern="1200" cap="none" spc="0" normalizeH="0" baseline="0" noProof="0">
                <a:ln>
                  <a:noFill/>
                </a:ln>
                <a:solidFill>
                  <a:srgbClr val="7030A0"/>
                </a:solidFill>
                <a:effectLst/>
                <a:uLnTx/>
                <a:uFillTx/>
                <a:latin typeface="Segoe UI Semibold" panose="020B0702040204020203" pitchFamily="34" charset="0"/>
                <a:ea typeface="+mn-ea"/>
                <a:cs typeface="Segoe UI Semibold" panose="020B0702040204020203" pitchFamily="34" charset="0"/>
              </a:rPr>
              <a:t>Connected Agents</a:t>
            </a:r>
          </a:p>
        </p:txBody>
      </p:sp>
      <p:pic>
        <p:nvPicPr>
          <p:cNvPr id="6" name="Graphic 5" descr="Chef female with solid fill">
            <a:extLst>
              <a:ext uri="{FF2B5EF4-FFF2-40B4-BE49-F238E27FC236}">
                <a16:creationId xmlns:a16="http://schemas.microsoft.com/office/drawing/2014/main" id="{2E21CC65-8AD9-21C8-3564-14DF4593E4E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6311" y="1908097"/>
            <a:ext cx="914400" cy="914400"/>
          </a:xfrm>
          <a:prstGeom prst="rect">
            <a:avLst/>
          </a:prstGeom>
          <a:effectLst>
            <a:glow rad="25400">
              <a:schemeClr val="bg1">
                <a:alpha val="40000"/>
              </a:schemeClr>
            </a:glow>
            <a:outerShdw dist="12700" dir="13500000" algn="br" rotWithShape="0">
              <a:prstClr val="black">
                <a:alpha val="40000"/>
              </a:prstClr>
            </a:outerShdw>
            <a:reflection blurRad="6350" stA="52000" endA="300" endPos="35000" dir="5400000" sy="-100000" algn="bl" rotWithShape="0"/>
          </a:effectLst>
        </p:spPr>
      </p:pic>
      <p:pic>
        <p:nvPicPr>
          <p:cNvPr id="9" name="Graphic 8" descr="Chef male with solid fill">
            <a:extLst>
              <a:ext uri="{FF2B5EF4-FFF2-40B4-BE49-F238E27FC236}">
                <a16:creationId xmlns:a16="http://schemas.microsoft.com/office/drawing/2014/main" id="{0984D06D-C502-F026-D7C2-EA25CC98A27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342253" y="2242109"/>
            <a:ext cx="302346" cy="302346"/>
          </a:xfrm>
          <a:prstGeom prst="rect">
            <a:avLst/>
          </a:prstGeom>
          <a:effectLst>
            <a:glow rad="25400">
              <a:schemeClr val="bg1">
                <a:alpha val="40000"/>
              </a:schemeClr>
            </a:glow>
            <a:outerShdw dist="12700" dir="13500000" algn="br" rotWithShape="0">
              <a:prstClr val="black">
                <a:alpha val="40000"/>
              </a:prstClr>
            </a:outerShdw>
            <a:reflection blurRad="6350" stA="52000" endA="300" endPos="35000" dir="5400000" sy="-100000" algn="bl" rotWithShape="0"/>
          </a:effectLst>
        </p:spPr>
      </p:pic>
      <p:pic>
        <p:nvPicPr>
          <p:cNvPr id="10" name="Graphic 9" descr="Chef male with solid fill">
            <a:extLst>
              <a:ext uri="{FF2B5EF4-FFF2-40B4-BE49-F238E27FC236}">
                <a16:creationId xmlns:a16="http://schemas.microsoft.com/office/drawing/2014/main" id="{96D59988-624E-3DAD-3C65-44178AEADB3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342253" y="3253496"/>
            <a:ext cx="302346" cy="302346"/>
          </a:xfrm>
          <a:prstGeom prst="rect">
            <a:avLst/>
          </a:prstGeom>
          <a:effectLst>
            <a:glow rad="25400">
              <a:schemeClr val="bg1">
                <a:alpha val="40000"/>
              </a:schemeClr>
            </a:glow>
            <a:outerShdw dist="12700" dir="13500000" algn="br" rotWithShape="0">
              <a:prstClr val="black">
                <a:alpha val="40000"/>
              </a:prstClr>
            </a:outerShdw>
            <a:reflection blurRad="6350" stA="52000" endA="300" endPos="35000" dir="5400000" sy="-100000" algn="bl" rotWithShape="0"/>
          </a:effectLst>
        </p:spPr>
      </p:pic>
      <p:pic>
        <p:nvPicPr>
          <p:cNvPr id="11" name="Graphic 10" descr="Chef male with solid fill">
            <a:extLst>
              <a:ext uri="{FF2B5EF4-FFF2-40B4-BE49-F238E27FC236}">
                <a16:creationId xmlns:a16="http://schemas.microsoft.com/office/drawing/2014/main" id="{5E84F885-C039-B2F7-9010-837AF7B8BAF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346869" y="4255637"/>
            <a:ext cx="302346" cy="302346"/>
          </a:xfrm>
          <a:prstGeom prst="rect">
            <a:avLst/>
          </a:prstGeom>
          <a:effectLst>
            <a:glow rad="25400">
              <a:schemeClr val="bg1">
                <a:alpha val="40000"/>
              </a:schemeClr>
            </a:glow>
            <a:outerShdw dist="12700" dir="13500000" algn="br" rotWithShape="0">
              <a:prstClr val="black">
                <a:alpha val="40000"/>
              </a:prstClr>
            </a:outerShdw>
            <a:reflection blurRad="6350" stA="52000" endA="300" endPos="35000" dir="5400000" sy="-100000" algn="bl" rotWithShape="0"/>
          </a:effectLst>
        </p:spPr>
      </p:pic>
      <p:sp>
        <p:nvSpPr>
          <p:cNvPr id="27" name="Rectangle 1">
            <a:extLst>
              <a:ext uri="{FF2B5EF4-FFF2-40B4-BE49-F238E27FC236}">
                <a16:creationId xmlns:a16="http://schemas.microsoft.com/office/drawing/2014/main" id="{440DDCBD-AD72-FA82-668D-CEAA93ED17C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black"/>
              </a:solidFill>
              <a:effectLst/>
              <a:uLnTx/>
              <a:uFillTx/>
              <a:latin typeface="Aptos" panose="020B0004020202020204"/>
              <a:ea typeface="+mn-ea"/>
              <a:cs typeface="+mn-cs"/>
            </a:endParaRPr>
          </a:p>
        </p:txBody>
      </p:sp>
      <p:pic>
        <p:nvPicPr>
          <p:cNvPr id="37" name="Graphic 36" descr="Pasta with solid fill">
            <a:extLst>
              <a:ext uri="{FF2B5EF4-FFF2-40B4-BE49-F238E27FC236}">
                <a16:creationId xmlns:a16="http://schemas.microsoft.com/office/drawing/2014/main" id="{D575FEBE-835E-4D84-AED9-23C81D1EE0A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260077" y="368861"/>
            <a:ext cx="920896" cy="920896"/>
          </a:xfrm>
          <a:prstGeom prst="rect">
            <a:avLst/>
          </a:prstGeom>
        </p:spPr>
      </p:pic>
      <p:pic>
        <p:nvPicPr>
          <p:cNvPr id="41" name="Graphic 40" descr="Pie with solid fill">
            <a:extLst>
              <a:ext uri="{FF2B5EF4-FFF2-40B4-BE49-F238E27FC236}">
                <a16:creationId xmlns:a16="http://schemas.microsoft.com/office/drawing/2014/main" id="{86783636-600B-9247-0392-E802F4BCDDB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240336" y="416587"/>
            <a:ext cx="1004749" cy="1004749"/>
          </a:xfrm>
          <a:prstGeom prst="rect">
            <a:avLst/>
          </a:prstGeom>
        </p:spPr>
      </p:pic>
      <p:pic>
        <p:nvPicPr>
          <p:cNvPr id="44" name="Graphic 43" descr="Chef Hat with solid fill">
            <a:extLst>
              <a:ext uri="{FF2B5EF4-FFF2-40B4-BE49-F238E27FC236}">
                <a16:creationId xmlns:a16="http://schemas.microsoft.com/office/drawing/2014/main" id="{DB4FB04A-ABF6-371D-75A0-77354CBE392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325523" y="4452032"/>
            <a:ext cx="576560" cy="576560"/>
          </a:xfrm>
          <a:prstGeom prst="rect">
            <a:avLst/>
          </a:prstGeom>
          <a:effectLst>
            <a:glow rad="12700">
              <a:schemeClr val="bg1">
                <a:alpha val="40000"/>
              </a:schemeClr>
            </a:glow>
            <a:outerShdw blurRad="12700" dist="12700" dir="10800000" algn="r" rotWithShape="0">
              <a:prstClr val="black">
                <a:alpha val="40000"/>
              </a:prstClr>
            </a:outerShdw>
            <a:reflection blurRad="12700" stA="50000" endA="300" endPos="55000" dir="5400000" sy="-100000" algn="bl" rotWithShape="0"/>
          </a:effectLst>
        </p:spPr>
      </p:pic>
      <p:pic>
        <p:nvPicPr>
          <p:cNvPr id="45" name="Graphic 44" descr="Menu with solid fill">
            <a:extLst>
              <a:ext uri="{FF2B5EF4-FFF2-40B4-BE49-F238E27FC236}">
                <a16:creationId xmlns:a16="http://schemas.microsoft.com/office/drawing/2014/main" id="{E9D723BB-439A-DF2B-D524-E1E69534E32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368317" y="1811951"/>
            <a:ext cx="533765" cy="533765"/>
          </a:xfrm>
          <a:prstGeom prst="rect">
            <a:avLst/>
          </a:prstGeom>
          <a:effectLst>
            <a:glow rad="25400">
              <a:schemeClr val="bg1">
                <a:alpha val="40000"/>
              </a:schemeClr>
            </a:glow>
            <a:outerShdw dist="12700" dir="13500000" algn="br" rotWithShape="0">
              <a:prstClr val="black">
                <a:alpha val="40000"/>
              </a:prstClr>
            </a:outerShdw>
            <a:reflection blurRad="6350" stA="52000" endA="300" endPos="35000" dir="5400000" sy="-100000" algn="bl" rotWithShape="0"/>
          </a:effectLst>
        </p:spPr>
      </p:pic>
      <p:pic>
        <p:nvPicPr>
          <p:cNvPr id="49" name="Graphic 48" descr="Covered plate with solid fill">
            <a:extLst>
              <a:ext uri="{FF2B5EF4-FFF2-40B4-BE49-F238E27FC236}">
                <a16:creationId xmlns:a16="http://schemas.microsoft.com/office/drawing/2014/main" id="{FD56F019-61E0-892E-ACFF-195E1214F22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312647" y="5356334"/>
            <a:ext cx="566928" cy="566928"/>
          </a:xfrm>
          <a:prstGeom prst="rect">
            <a:avLst/>
          </a:prstGeom>
          <a:effectLst>
            <a:glow rad="25400">
              <a:schemeClr val="bg1">
                <a:alpha val="40000"/>
              </a:schemeClr>
            </a:glow>
            <a:outerShdw dist="12700" dir="13500000" algn="br" rotWithShape="0">
              <a:prstClr val="black">
                <a:alpha val="40000"/>
              </a:prstClr>
            </a:outerShdw>
            <a:reflection blurRad="6350" stA="52000" endA="300" endPos="35000" dir="5400000" sy="-100000" algn="bl" rotWithShape="0"/>
          </a:effectLst>
        </p:spPr>
      </p:pic>
      <p:pic>
        <p:nvPicPr>
          <p:cNvPr id="56" name="Graphic 55" descr="Open book with solid fill">
            <a:extLst>
              <a:ext uri="{FF2B5EF4-FFF2-40B4-BE49-F238E27FC236}">
                <a16:creationId xmlns:a16="http://schemas.microsoft.com/office/drawing/2014/main" id="{4BD4BE8C-0E56-0FC9-2144-4E8CE152A62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111356" y="1800593"/>
            <a:ext cx="533765" cy="533765"/>
          </a:xfrm>
          <a:prstGeom prst="rect">
            <a:avLst/>
          </a:prstGeom>
          <a:effectLst>
            <a:glow rad="25400">
              <a:schemeClr val="bg1">
                <a:alpha val="40000"/>
              </a:schemeClr>
            </a:glow>
            <a:outerShdw dist="12700" dir="13500000" algn="br" rotWithShape="0">
              <a:prstClr val="black">
                <a:alpha val="40000"/>
              </a:prstClr>
            </a:outerShdw>
            <a:reflection blurRad="6350" stA="52000" endA="300" endPos="35000" dir="5400000" sy="-100000" algn="bl" rotWithShape="0"/>
          </a:effectLst>
        </p:spPr>
      </p:pic>
      <p:pic>
        <p:nvPicPr>
          <p:cNvPr id="57" name="Graphic 56" descr="Chef male with solid fill">
            <a:extLst>
              <a:ext uri="{FF2B5EF4-FFF2-40B4-BE49-F238E27FC236}">
                <a16:creationId xmlns:a16="http://schemas.microsoft.com/office/drawing/2014/main" id="{6255E96E-B641-55A0-58BB-F6144C1E6DD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391419" y="5266164"/>
            <a:ext cx="302346" cy="302346"/>
          </a:xfrm>
          <a:prstGeom prst="rect">
            <a:avLst/>
          </a:prstGeom>
          <a:effectLst>
            <a:glow rad="25400">
              <a:schemeClr val="bg1">
                <a:alpha val="40000"/>
              </a:schemeClr>
            </a:glow>
            <a:outerShdw dist="12700" dir="13500000" algn="br" rotWithShape="0">
              <a:prstClr val="black">
                <a:alpha val="40000"/>
              </a:prstClr>
            </a:outerShdw>
            <a:reflection blurRad="6350" stA="52000" endA="300" endPos="35000" dir="5400000" sy="-100000" algn="bl" rotWithShape="0"/>
          </a:effectLst>
        </p:spPr>
      </p:pic>
      <p:pic>
        <p:nvPicPr>
          <p:cNvPr id="55" name="Picture 54" descr="A black and white stove&#10;&#10;AI-generated content may be incorrect.">
            <a:extLst>
              <a:ext uri="{FF2B5EF4-FFF2-40B4-BE49-F238E27FC236}">
                <a16:creationId xmlns:a16="http://schemas.microsoft.com/office/drawing/2014/main" id="{B61A33F6-ECF6-182A-2A97-6737C703EA00}"/>
              </a:ext>
            </a:extLst>
          </p:cNvPr>
          <p:cNvPicPr>
            <a:picLocks noChangeAspect="1"/>
          </p:cNvPicPr>
          <p:nvPr/>
        </p:nvPicPr>
        <p:blipFill>
          <a:blip r:embed="rId24">
            <a:duotone>
              <a:schemeClr val="accent3">
                <a:shade val="45000"/>
                <a:satMod val="135000"/>
              </a:schemeClr>
              <a:prstClr val="white"/>
            </a:duotone>
            <a:extLst>
              <a:ext uri="{BEBA8EAE-BF5A-486C-A8C5-ECC9F3942E4B}">
                <a14:imgProps xmlns:a14="http://schemas.microsoft.com/office/drawing/2010/main">
                  <a14:imgLayer r:embed="rId25">
                    <a14:imgEffect>
                      <a14:saturation sat="87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26"/>
              </a:ext>
            </a:extLst>
          </a:blip>
          <a:stretch>
            <a:fillRect/>
          </a:stretch>
        </p:blipFill>
        <p:spPr>
          <a:xfrm>
            <a:off x="7430840" y="3620008"/>
            <a:ext cx="427870" cy="423190"/>
          </a:xfrm>
          <a:prstGeom prst="rect">
            <a:avLst/>
          </a:prstGeom>
          <a:solidFill>
            <a:schemeClr val="accent6">
              <a:lumMod val="20000"/>
              <a:lumOff val="80000"/>
            </a:schemeClr>
          </a:solidFill>
          <a:effectLst>
            <a:glow rad="25400">
              <a:schemeClr val="bg1">
                <a:alpha val="40000"/>
              </a:schemeClr>
            </a:glow>
            <a:outerShdw dist="12700" dir="13500000" algn="br" rotWithShape="0">
              <a:prstClr val="black">
                <a:alpha val="40000"/>
              </a:prstClr>
            </a:outerShdw>
            <a:reflection blurRad="6350" stA="52000" endA="300" endPos="35000" dir="5400000" sy="-100000" algn="bl" rotWithShape="0"/>
          </a:effectLst>
        </p:spPr>
      </p:pic>
      <p:pic>
        <p:nvPicPr>
          <p:cNvPr id="58" name="Graphic 57" descr="Chef Hat with solid fill">
            <a:extLst>
              <a:ext uri="{FF2B5EF4-FFF2-40B4-BE49-F238E27FC236}">
                <a16:creationId xmlns:a16="http://schemas.microsoft.com/office/drawing/2014/main" id="{F4A61F51-8E0B-09FB-2FBE-54BDCCF0D83B}"/>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7062759" y="3587141"/>
            <a:ext cx="274320" cy="274320"/>
          </a:xfrm>
          <a:prstGeom prst="rect">
            <a:avLst/>
          </a:prstGeom>
        </p:spPr>
      </p:pic>
      <p:pic>
        <p:nvPicPr>
          <p:cNvPr id="59" name="Graphic 58" descr="Chef Hat with solid fill">
            <a:extLst>
              <a:ext uri="{FF2B5EF4-FFF2-40B4-BE49-F238E27FC236}">
                <a16:creationId xmlns:a16="http://schemas.microsoft.com/office/drawing/2014/main" id="{40BFC556-D790-B655-EEED-562842053A57}"/>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7030937" y="5386023"/>
            <a:ext cx="274320" cy="274320"/>
          </a:xfrm>
          <a:prstGeom prst="rect">
            <a:avLst/>
          </a:prstGeom>
        </p:spPr>
      </p:pic>
      <p:pic>
        <p:nvPicPr>
          <p:cNvPr id="46" name="Graphic 45" descr="Fruit bowl with solid fill">
            <a:extLst>
              <a:ext uri="{FF2B5EF4-FFF2-40B4-BE49-F238E27FC236}">
                <a16:creationId xmlns:a16="http://schemas.microsoft.com/office/drawing/2014/main" id="{9F3E03D9-81C1-2512-A821-EDCEC4F0B716}"/>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7383324" y="2676562"/>
            <a:ext cx="494407" cy="494407"/>
          </a:xfrm>
          <a:prstGeom prst="rect">
            <a:avLst/>
          </a:prstGeom>
          <a:effectLst>
            <a:outerShdw blurRad="50800" dist="38100" dir="10800000" algn="r" rotWithShape="0">
              <a:prstClr val="black">
                <a:alpha val="40000"/>
              </a:prstClr>
            </a:outerShdw>
            <a:reflection blurRad="6350" stA="48000" endPos="55500" dist="50800" dir="5400000" sy="-100000" algn="bl" rotWithShape="0"/>
          </a:effectLst>
        </p:spPr>
      </p:pic>
      <p:pic>
        <p:nvPicPr>
          <p:cNvPr id="60" name="Graphic 59" descr="Chef Hat with solid fill">
            <a:extLst>
              <a:ext uri="{FF2B5EF4-FFF2-40B4-BE49-F238E27FC236}">
                <a16:creationId xmlns:a16="http://schemas.microsoft.com/office/drawing/2014/main" id="{401C8B95-297C-332B-4F14-8D80EB90B270}"/>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7067261" y="2678220"/>
            <a:ext cx="274320" cy="274320"/>
          </a:xfrm>
          <a:prstGeom prst="rect">
            <a:avLst/>
          </a:prstGeom>
        </p:spPr>
      </p:pic>
      <p:sp>
        <p:nvSpPr>
          <p:cNvPr id="12" name="TextBox 11">
            <a:extLst>
              <a:ext uri="{FF2B5EF4-FFF2-40B4-BE49-F238E27FC236}">
                <a16:creationId xmlns:a16="http://schemas.microsoft.com/office/drawing/2014/main" id="{5FF941D8-4B94-D7B9-F111-32215DC0F5FA}"/>
              </a:ext>
            </a:extLst>
          </p:cNvPr>
          <p:cNvSpPr txBox="1"/>
          <p:nvPr/>
        </p:nvSpPr>
        <p:spPr>
          <a:xfrm rot="16200000">
            <a:off x="451127" y="5225387"/>
            <a:ext cx="1431332" cy="400110"/>
          </a:xfrm>
          <a:prstGeom prst="rect">
            <a:avLst/>
          </a:prstGeom>
          <a:noFill/>
        </p:spPr>
        <p:txBody>
          <a:bodyPr wrap="square">
            <a:spAutoFit/>
          </a:bodyPr>
          <a:lstStyle/>
          <a:p>
            <a:r>
              <a:rPr lang="en-US" sz="2000" kern="0">
                <a:solidFill>
                  <a:srgbClr val="FFFFFF"/>
                </a:solidFill>
                <a:latin typeface="Segoe UI Semibold"/>
              </a:rPr>
              <a:t>Generative</a:t>
            </a:r>
            <a:endParaRPr lang="en-CA" sz="2000"/>
          </a:p>
        </p:txBody>
      </p:sp>
    </p:spTree>
    <p:extLst>
      <p:ext uri="{BB962C8B-B14F-4D97-AF65-F5344CB8AC3E}">
        <p14:creationId xmlns:p14="http://schemas.microsoft.com/office/powerpoint/2010/main" val="4216803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8E48B-79D2-FE66-0491-2259BBCD16A6}"/>
            </a:ext>
          </a:extLst>
        </p:cNvPr>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D024A746-1938-11D8-C6CF-B19CDEC7D880}"/>
              </a:ext>
            </a:extLst>
          </p:cNvPr>
          <p:cNvSpPr/>
          <p:nvPr/>
        </p:nvSpPr>
        <p:spPr bwMode="auto">
          <a:xfrm>
            <a:off x="496152" y="2522562"/>
            <a:ext cx="3664217" cy="3138985"/>
          </a:xfrm>
          <a:prstGeom prst="round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solidFill>
                <a:schemeClr val="bg1"/>
              </a:solidFill>
              <a:ea typeface="Segoe UI" pitchFamily="34" charset="0"/>
              <a:cs typeface="Segoe UI" pitchFamily="34" charset="0"/>
            </a:endParaRPr>
          </a:p>
        </p:txBody>
      </p:sp>
      <p:sp>
        <p:nvSpPr>
          <p:cNvPr id="16" name="Rectangle: Rounded Corners 15">
            <a:extLst>
              <a:ext uri="{FF2B5EF4-FFF2-40B4-BE49-F238E27FC236}">
                <a16:creationId xmlns:a16="http://schemas.microsoft.com/office/drawing/2014/main" id="{C75951AA-128C-D786-B5AA-1F7199BB0278}"/>
              </a:ext>
            </a:extLst>
          </p:cNvPr>
          <p:cNvSpPr/>
          <p:nvPr/>
        </p:nvSpPr>
        <p:spPr bwMode="auto">
          <a:xfrm>
            <a:off x="4374731" y="2522563"/>
            <a:ext cx="3664217" cy="3138985"/>
          </a:xfrm>
          <a:prstGeom prst="round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solidFill>
                <a:schemeClr val="bg1"/>
              </a:solidFill>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3952AA24-A394-E6ED-B1A8-2F16D48D0568}"/>
              </a:ext>
            </a:extLst>
          </p:cNvPr>
          <p:cNvSpPr/>
          <p:nvPr/>
        </p:nvSpPr>
        <p:spPr bwMode="auto">
          <a:xfrm>
            <a:off x="8201895" y="2502297"/>
            <a:ext cx="3664217" cy="3138985"/>
          </a:xfrm>
          <a:prstGeom prst="round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solidFill>
                <a:schemeClr val="bg1"/>
              </a:solidFill>
              <a:ea typeface="Segoe UI" pitchFamily="34" charset="0"/>
              <a:cs typeface="Segoe UI" pitchFamily="34" charset="0"/>
            </a:endParaRPr>
          </a:p>
        </p:txBody>
      </p:sp>
      <p:sp>
        <p:nvSpPr>
          <p:cNvPr id="6" name="Title 5">
            <a:extLst>
              <a:ext uri="{FF2B5EF4-FFF2-40B4-BE49-F238E27FC236}">
                <a16:creationId xmlns:a16="http://schemas.microsoft.com/office/drawing/2014/main" id="{3896C114-E99F-3A41-2AA2-93499969E8C8}"/>
              </a:ext>
            </a:extLst>
          </p:cNvPr>
          <p:cNvSpPr>
            <a:spLocks noGrp="1"/>
          </p:cNvSpPr>
          <p:nvPr>
            <p:ph type="title"/>
          </p:nvPr>
        </p:nvSpPr>
        <p:spPr/>
        <p:txBody>
          <a:bodyPr/>
          <a:lstStyle/>
          <a:p>
            <a:r>
              <a:rPr lang="en-CA"/>
              <a:t>3 Main SaaS AI Services in Copilot Studio</a:t>
            </a:r>
          </a:p>
        </p:txBody>
      </p:sp>
      <p:sp>
        <p:nvSpPr>
          <p:cNvPr id="9" name="Text Placeholder 8">
            <a:extLst>
              <a:ext uri="{FF2B5EF4-FFF2-40B4-BE49-F238E27FC236}">
                <a16:creationId xmlns:a16="http://schemas.microsoft.com/office/drawing/2014/main" id="{9ACB08EA-0A08-1D9F-F330-8AAE6FBB7DC2}"/>
              </a:ext>
            </a:extLst>
          </p:cNvPr>
          <p:cNvSpPr>
            <a:spLocks noGrp="1"/>
          </p:cNvSpPr>
          <p:nvPr>
            <p:ph type="body" sz="quarter" idx="16"/>
          </p:nvPr>
        </p:nvSpPr>
        <p:spPr>
          <a:xfrm>
            <a:off x="557507" y="1756932"/>
            <a:ext cx="3383280" cy="338554"/>
          </a:xfrm>
          <a:ln>
            <a:solidFill>
              <a:schemeClr val="accent3"/>
            </a:solidFill>
          </a:ln>
        </p:spPr>
        <p:style>
          <a:lnRef idx="2">
            <a:schemeClr val="accent1"/>
          </a:lnRef>
          <a:fillRef idx="1">
            <a:schemeClr val="lt1"/>
          </a:fillRef>
          <a:effectRef idx="0">
            <a:schemeClr val="accent1"/>
          </a:effectRef>
          <a:fontRef idx="minor">
            <a:schemeClr val="dk1"/>
          </a:fontRef>
        </p:style>
        <p:txBody>
          <a:bodyPr/>
          <a:lstStyle/>
          <a:p>
            <a:pPr algn="ctr"/>
            <a:r>
              <a:rPr lang="en-CA">
                <a:solidFill>
                  <a:schemeClr val="accent3"/>
                </a:solidFill>
              </a:rPr>
              <a:t>Generative Orchestration</a:t>
            </a:r>
          </a:p>
        </p:txBody>
      </p:sp>
      <p:sp>
        <p:nvSpPr>
          <p:cNvPr id="7" name="Text Placeholder 6">
            <a:extLst>
              <a:ext uri="{FF2B5EF4-FFF2-40B4-BE49-F238E27FC236}">
                <a16:creationId xmlns:a16="http://schemas.microsoft.com/office/drawing/2014/main" id="{77236632-7204-02BB-F479-9C338FD575D3}"/>
              </a:ext>
            </a:extLst>
          </p:cNvPr>
          <p:cNvSpPr>
            <a:spLocks noGrp="1"/>
          </p:cNvSpPr>
          <p:nvPr>
            <p:ph type="body" sz="quarter" idx="14"/>
          </p:nvPr>
        </p:nvSpPr>
        <p:spPr>
          <a:xfrm>
            <a:off x="696057" y="2709432"/>
            <a:ext cx="3264408" cy="2893100"/>
          </a:xfrm>
        </p:spPr>
        <p:txBody>
          <a:bodyPr/>
          <a:lstStyle/>
          <a:p>
            <a:r>
              <a:rPr lang="en-US" b="1"/>
              <a:t>What: </a:t>
            </a:r>
            <a:r>
              <a:rPr lang="en-US"/>
              <a:t>An LLM-Based Intelligent SaaS Planner, </a:t>
            </a:r>
            <a:r>
              <a:rPr lang="en-US" err="1"/>
              <a:t>toplevel</a:t>
            </a:r>
            <a:r>
              <a:rPr lang="en-US"/>
              <a:t> feature.</a:t>
            </a:r>
          </a:p>
          <a:p>
            <a:endParaRPr lang="en-US"/>
          </a:p>
          <a:p>
            <a:r>
              <a:rPr lang="en-US" b="1"/>
              <a:t>Usage: </a:t>
            </a:r>
            <a:r>
              <a:rPr lang="en-US" b="1">
                <a:solidFill>
                  <a:schemeClr val="tx2">
                    <a:lumMod val="90000"/>
                    <a:lumOff val="10000"/>
                  </a:schemeClr>
                </a:solidFill>
              </a:rPr>
              <a:t>Understands complex conversational instructions. </a:t>
            </a:r>
            <a:r>
              <a:rPr lang="en-US">
                <a:solidFill>
                  <a:schemeClr val="tx2">
                    <a:lumMod val="90000"/>
                    <a:lumOff val="10000"/>
                  </a:schemeClr>
                </a:solidFill>
              </a:rPr>
              <a:t>Creates</a:t>
            </a:r>
            <a:r>
              <a:rPr lang="en-US" b="1">
                <a:solidFill>
                  <a:schemeClr val="tx2">
                    <a:lumMod val="90000"/>
                    <a:lumOff val="10000"/>
                  </a:schemeClr>
                </a:solidFill>
              </a:rPr>
              <a:t> </a:t>
            </a:r>
            <a:r>
              <a:rPr lang="en-US"/>
              <a:t>multistep plans over tools, knowledge, Topics, Agents.</a:t>
            </a:r>
            <a:endParaRPr lang="en-CA"/>
          </a:p>
        </p:txBody>
      </p:sp>
      <p:sp>
        <p:nvSpPr>
          <p:cNvPr id="10" name="Text Placeholder 9">
            <a:extLst>
              <a:ext uri="{FF2B5EF4-FFF2-40B4-BE49-F238E27FC236}">
                <a16:creationId xmlns:a16="http://schemas.microsoft.com/office/drawing/2014/main" id="{7656F647-127B-D913-B53E-588373B29B67}"/>
              </a:ext>
            </a:extLst>
          </p:cNvPr>
          <p:cNvSpPr>
            <a:spLocks noGrp="1"/>
          </p:cNvSpPr>
          <p:nvPr>
            <p:ph type="body" sz="quarter" idx="17"/>
          </p:nvPr>
        </p:nvSpPr>
        <p:spPr>
          <a:xfrm>
            <a:off x="4436086" y="1756932"/>
            <a:ext cx="3383280" cy="338554"/>
          </a:xfrm>
          <a:ln>
            <a:solidFill>
              <a:schemeClr val="accent3"/>
            </a:solidFill>
          </a:ln>
        </p:spPr>
        <p:style>
          <a:lnRef idx="2">
            <a:schemeClr val="accent1"/>
          </a:lnRef>
          <a:fillRef idx="1">
            <a:schemeClr val="lt1"/>
          </a:fillRef>
          <a:effectRef idx="0">
            <a:schemeClr val="accent1"/>
          </a:effectRef>
          <a:fontRef idx="minor">
            <a:schemeClr val="dk1"/>
          </a:fontRef>
        </p:style>
        <p:txBody>
          <a:bodyPr/>
          <a:lstStyle/>
          <a:p>
            <a:pPr algn="ctr"/>
            <a:r>
              <a:rPr lang="en-CA">
                <a:solidFill>
                  <a:schemeClr val="accent3"/>
                </a:solidFill>
              </a:rPr>
              <a:t>Knowledge</a:t>
            </a:r>
          </a:p>
        </p:txBody>
      </p:sp>
      <p:sp>
        <p:nvSpPr>
          <p:cNvPr id="8" name="Text Placeholder 7">
            <a:extLst>
              <a:ext uri="{FF2B5EF4-FFF2-40B4-BE49-F238E27FC236}">
                <a16:creationId xmlns:a16="http://schemas.microsoft.com/office/drawing/2014/main" id="{3E776955-4F18-FF52-2925-C501A5AAF3EB}"/>
              </a:ext>
            </a:extLst>
          </p:cNvPr>
          <p:cNvSpPr>
            <a:spLocks noGrp="1"/>
          </p:cNvSpPr>
          <p:nvPr>
            <p:ph type="body" sz="quarter" idx="15"/>
          </p:nvPr>
        </p:nvSpPr>
        <p:spPr>
          <a:xfrm>
            <a:off x="4574636" y="2702792"/>
            <a:ext cx="3073077" cy="3016210"/>
          </a:xfrm>
        </p:spPr>
        <p:txBody>
          <a:bodyPr/>
          <a:lstStyle/>
          <a:p>
            <a:r>
              <a:rPr lang="en-US" b="1"/>
              <a:t>What: </a:t>
            </a:r>
            <a:r>
              <a:rPr lang="en-US"/>
              <a:t>a SaaS RAG Pattern, </a:t>
            </a:r>
            <a:r>
              <a:rPr lang="en-US" err="1"/>
              <a:t>toplevel</a:t>
            </a:r>
            <a:r>
              <a:rPr lang="en-US"/>
              <a:t> feature.</a:t>
            </a:r>
          </a:p>
          <a:p>
            <a:endParaRPr lang="en-US"/>
          </a:p>
          <a:p>
            <a:r>
              <a:rPr lang="en-US" b="1"/>
              <a:t>Usage: </a:t>
            </a:r>
            <a:r>
              <a:rPr lang="en-US" b="1">
                <a:solidFill>
                  <a:schemeClr val="tx2">
                    <a:lumMod val="90000"/>
                    <a:lumOff val="10000"/>
                  </a:schemeClr>
                </a:solidFill>
              </a:rPr>
              <a:t>Answers a conversational question </a:t>
            </a:r>
            <a:r>
              <a:rPr lang="en-US"/>
              <a:t>Heavily </a:t>
            </a:r>
            <a:r>
              <a:rPr lang="en-US" err="1"/>
              <a:t>guardrailed</a:t>
            </a:r>
            <a:r>
              <a:rPr lang="en-US"/>
              <a:t>. Does not generate new content. </a:t>
            </a:r>
          </a:p>
          <a:p>
            <a:endParaRPr lang="en-CA"/>
          </a:p>
        </p:txBody>
      </p:sp>
      <p:sp>
        <p:nvSpPr>
          <p:cNvPr id="11" name="Text Placeholder 10">
            <a:extLst>
              <a:ext uri="{FF2B5EF4-FFF2-40B4-BE49-F238E27FC236}">
                <a16:creationId xmlns:a16="http://schemas.microsoft.com/office/drawing/2014/main" id="{EF028C37-7762-5E01-184C-B0A303DACB87}"/>
              </a:ext>
            </a:extLst>
          </p:cNvPr>
          <p:cNvSpPr>
            <a:spLocks noGrp="1"/>
          </p:cNvSpPr>
          <p:nvPr>
            <p:ph type="body" sz="quarter" idx="18"/>
          </p:nvPr>
        </p:nvSpPr>
        <p:spPr>
          <a:xfrm>
            <a:off x="8314665" y="1756932"/>
            <a:ext cx="3383280" cy="338554"/>
          </a:xfrm>
          <a:ln>
            <a:solidFill>
              <a:schemeClr val="accent3"/>
            </a:solidFill>
          </a:ln>
        </p:spPr>
        <p:style>
          <a:lnRef idx="2">
            <a:schemeClr val="accent1"/>
          </a:lnRef>
          <a:fillRef idx="1">
            <a:schemeClr val="lt1"/>
          </a:fillRef>
          <a:effectRef idx="0">
            <a:schemeClr val="accent1"/>
          </a:effectRef>
          <a:fontRef idx="minor">
            <a:schemeClr val="dk1"/>
          </a:fontRef>
        </p:style>
        <p:txBody>
          <a:bodyPr/>
          <a:lstStyle/>
          <a:p>
            <a:pPr algn="ctr"/>
            <a:r>
              <a:rPr lang="en-CA">
                <a:solidFill>
                  <a:schemeClr val="accent3"/>
                </a:solidFill>
              </a:rPr>
              <a:t>AI Prompt</a:t>
            </a:r>
          </a:p>
        </p:txBody>
      </p:sp>
      <p:sp>
        <p:nvSpPr>
          <p:cNvPr id="12" name="Text Placeholder 11">
            <a:extLst>
              <a:ext uri="{FF2B5EF4-FFF2-40B4-BE49-F238E27FC236}">
                <a16:creationId xmlns:a16="http://schemas.microsoft.com/office/drawing/2014/main" id="{C07E40C2-E049-734C-CE52-834AAFE1E1CE}"/>
              </a:ext>
            </a:extLst>
          </p:cNvPr>
          <p:cNvSpPr>
            <a:spLocks noGrp="1"/>
          </p:cNvSpPr>
          <p:nvPr>
            <p:ph type="body" sz="quarter" idx="19"/>
          </p:nvPr>
        </p:nvSpPr>
        <p:spPr>
          <a:xfrm>
            <a:off x="8453215" y="2709432"/>
            <a:ext cx="3264408" cy="2277547"/>
          </a:xfrm>
        </p:spPr>
        <p:txBody>
          <a:bodyPr/>
          <a:lstStyle/>
          <a:p>
            <a:r>
              <a:rPr lang="en-US" b="1"/>
              <a:t>What: </a:t>
            </a:r>
            <a:r>
              <a:rPr lang="en-US"/>
              <a:t>a SaaS AI Prompting tool, called as an action.</a:t>
            </a:r>
          </a:p>
          <a:p>
            <a:pPr marL="0" indent="0">
              <a:buNone/>
            </a:pPr>
            <a:endParaRPr lang="en-US"/>
          </a:p>
          <a:p>
            <a:r>
              <a:rPr lang="en-US" b="1"/>
              <a:t>Usage: </a:t>
            </a:r>
            <a:r>
              <a:rPr lang="en-US" b="1">
                <a:solidFill>
                  <a:schemeClr val="tx2">
                    <a:lumMod val="90000"/>
                    <a:lumOff val="10000"/>
                  </a:schemeClr>
                </a:solidFill>
              </a:rPr>
              <a:t>One AI request to a chosen LLM model. </a:t>
            </a:r>
            <a:r>
              <a:rPr lang="en-US"/>
              <a:t>Creative, generative, analytic, extractive, etc..</a:t>
            </a:r>
            <a:endParaRPr lang="en-CA"/>
          </a:p>
        </p:txBody>
      </p:sp>
    </p:spTree>
    <p:extLst>
      <p:ext uri="{BB962C8B-B14F-4D97-AF65-F5344CB8AC3E}">
        <p14:creationId xmlns:p14="http://schemas.microsoft.com/office/powerpoint/2010/main" val="35837634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15" grpId="0" animBg="1"/>
      <p:bldP spid="7" grpId="0" build="p"/>
      <p:bldP spid="8" grpId="0" uiExpand="1" build="p"/>
      <p:bldP spid="1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C748535-B802-291C-B5BC-68B73DAEE3A8}"/>
              </a:ext>
            </a:extLst>
          </p:cNvPr>
          <p:cNvSpPr/>
          <p:nvPr/>
        </p:nvSpPr>
        <p:spPr bwMode="auto">
          <a:xfrm>
            <a:off x="496152" y="2522562"/>
            <a:ext cx="3664217" cy="313898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solidFill>
                <a:schemeClr val="bg1"/>
              </a:solidFill>
              <a:ea typeface="Segoe UI" pitchFamily="34" charset="0"/>
              <a:cs typeface="Segoe UI" pitchFamily="34" charset="0"/>
            </a:endParaRPr>
          </a:p>
        </p:txBody>
      </p:sp>
      <p:sp>
        <p:nvSpPr>
          <p:cNvPr id="16" name="Rectangle: Rounded Corners 15">
            <a:extLst>
              <a:ext uri="{FF2B5EF4-FFF2-40B4-BE49-F238E27FC236}">
                <a16:creationId xmlns:a16="http://schemas.microsoft.com/office/drawing/2014/main" id="{093C206D-D84D-4008-EF88-E39CCF6B768E}"/>
              </a:ext>
            </a:extLst>
          </p:cNvPr>
          <p:cNvSpPr/>
          <p:nvPr/>
        </p:nvSpPr>
        <p:spPr bwMode="auto">
          <a:xfrm>
            <a:off x="4374731" y="2522563"/>
            <a:ext cx="3664217" cy="313898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solidFill>
                <a:schemeClr val="bg1"/>
              </a:solidFill>
              <a:ea typeface="Segoe UI" pitchFamily="34" charset="0"/>
              <a:cs typeface="Segoe UI" pitchFamily="34" charset="0"/>
            </a:endParaRPr>
          </a:p>
        </p:txBody>
      </p:sp>
      <p:sp>
        <p:nvSpPr>
          <p:cNvPr id="15" name="Rectangle: Rounded Corners 14">
            <a:extLst>
              <a:ext uri="{FF2B5EF4-FFF2-40B4-BE49-F238E27FC236}">
                <a16:creationId xmlns:a16="http://schemas.microsoft.com/office/drawing/2014/main" id="{7E274115-DDBA-CF72-E780-36F54EF51618}"/>
              </a:ext>
            </a:extLst>
          </p:cNvPr>
          <p:cNvSpPr/>
          <p:nvPr/>
        </p:nvSpPr>
        <p:spPr bwMode="auto">
          <a:xfrm>
            <a:off x="8201895" y="2502297"/>
            <a:ext cx="3664217" cy="3138985"/>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CA" sz="2000" err="1">
              <a:solidFill>
                <a:schemeClr val="bg1"/>
              </a:solidFill>
              <a:ea typeface="Segoe UI" pitchFamily="34" charset="0"/>
              <a:cs typeface="Segoe UI" pitchFamily="34" charset="0"/>
            </a:endParaRPr>
          </a:p>
        </p:txBody>
      </p:sp>
      <p:sp>
        <p:nvSpPr>
          <p:cNvPr id="6" name="Title 5">
            <a:extLst>
              <a:ext uri="{FF2B5EF4-FFF2-40B4-BE49-F238E27FC236}">
                <a16:creationId xmlns:a16="http://schemas.microsoft.com/office/drawing/2014/main" id="{0A8BA4EC-9E89-C1E3-DF2A-84133CE5D068}"/>
              </a:ext>
            </a:extLst>
          </p:cNvPr>
          <p:cNvSpPr>
            <a:spLocks noGrp="1"/>
          </p:cNvSpPr>
          <p:nvPr>
            <p:ph type="title"/>
          </p:nvPr>
        </p:nvSpPr>
        <p:spPr/>
        <p:txBody>
          <a:bodyPr/>
          <a:lstStyle/>
          <a:p>
            <a:r>
              <a:rPr lang="en-CA"/>
              <a:t>3 Types of Control for Generative Orchestration</a:t>
            </a:r>
          </a:p>
        </p:txBody>
      </p:sp>
      <p:sp>
        <p:nvSpPr>
          <p:cNvPr id="9" name="Text Placeholder 8">
            <a:extLst>
              <a:ext uri="{FF2B5EF4-FFF2-40B4-BE49-F238E27FC236}">
                <a16:creationId xmlns:a16="http://schemas.microsoft.com/office/drawing/2014/main" id="{BA6A1A51-54D4-16C9-85EE-B0A4D16686E4}"/>
              </a:ext>
            </a:extLst>
          </p:cNvPr>
          <p:cNvSpPr>
            <a:spLocks noGrp="1"/>
          </p:cNvSpPr>
          <p:nvPr>
            <p:ph type="body" sz="quarter" idx="16"/>
          </p:nvPr>
        </p:nvSpPr>
        <p:spPr>
          <a:xfrm>
            <a:off x="557507" y="1756932"/>
            <a:ext cx="3383280" cy="338554"/>
          </a:xfrm>
        </p:spPr>
        <p:style>
          <a:lnRef idx="2">
            <a:schemeClr val="accent1"/>
          </a:lnRef>
          <a:fillRef idx="1">
            <a:schemeClr val="lt1"/>
          </a:fillRef>
          <a:effectRef idx="0">
            <a:schemeClr val="accent1"/>
          </a:effectRef>
          <a:fontRef idx="minor">
            <a:schemeClr val="dk1"/>
          </a:fontRef>
        </p:style>
        <p:txBody>
          <a:bodyPr/>
          <a:lstStyle/>
          <a:p>
            <a:pPr algn="ctr"/>
            <a:r>
              <a:rPr lang="en-CA">
                <a:solidFill>
                  <a:schemeClr val="accent1"/>
                </a:solidFill>
              </a:rPr>
              <a:t>Deterministic Control</a:t>
            </a:r>
          </a:p>
        </p:txBody>
      </p:sp>
      <p:sp>
        <p:nvSpPr>
          <p:cNvPr id="7" name="Text Placeholder 6">
            <a:extLst>
              <a:ext uri="{FF2B5EF4-FFF2-40B4-BE49-F238E27FC236}">
                <a16:creationId xmlns:a16="http://schemas.microsoft.com/office/drawing/2014/main" id="{34265841-1768-8558-DD00-82FC21D96301}"/>
              </a:ext>
            </a:extLst>
          </p:cNvPr>
          <p:cNvSpPr>
            <a:spLocks noGrp="1"/>
          </p:cNvSpPr>
          <p:nvPr>
            <p:ph type="body" sz="quarter" idx="14"/>
          </p:nvPr>
        </p:nvSpPr>
        <p:spPr>
          <a:xfrm>
            <a:off x="696057" y="2709432"/>
            <a:ext cx="3264408" cy="1785104"/>
          </a:xfrm>
        </p:spPr>
        <p:txBody>
          <a:bodyPr/>
          <a:lstStyle/>
          <a:p>
            <a:r>
              <a:rPr lang="en-CA"/>
              <a:t>Topics</a:t>
            </a:r>
          </a:p>
          <a:p>
            <a:r>
              <a:rPr lang="en-CA"/>
              <a:t>Agent Flows</a:t>
            </a:r>
          </a:p>
          <a:p>
            <a:r>
              <a:rPr lang="en-CA"/>
              <a:t>Connectors</a:t>
            </a:r>
          </a:p>
          <a:p>
            <a:r>
              <a:rPr lang="en-CA"/>
              <a:t>APIs</a:t>
            </a:r>
          </a:p>
          <a:p>
            <a:r>
              <a:rPr lang="en-CA"/>
              <a:t>Variables</a:t>
            </a:r>
          </a:p>
        </p:txBody>
      </p:sp>
      <p:sp>
        <p:nvSpPr>
          <p:cNvPr id="10" name="Text Placeholder 9">
            <a:extLst>
              <a:ext uri="{FF2B5EF4-FFF2-40B4-BE49-F238E27FC236}">
                <a16:creationId xmlns:a16="http://schemas.microsoft.com/office/drawing/2014/main" id="{D6F7E3B0-04CB-AE90-18F0-6F5C63C20390}"/>
              </a:ext>
            </a:extLst>
          </p:cNvPr>
          <p:cNvSpPr>
            <a:spLocks noGrp="1"/>
          </p:cNvSpPr>
          <p:nvPr>
            <p:ph type="body" sz="quarter" idx="17"/>
          </p:nvPr>
        </p:nvSpPr>
        <p:spPr>
          <a:xfrm>
            <a:off x="4436086" y="1756932"/>
            <a:ext cx="3383280" cy="338554"/>
          </a:xfrm>
        </p:spPr>
        <p:style>
          <a:lnRef idx="2">
            <a:schemeClr val="accent1"/>
          </a:lnRef>
          <a:fillRef idx="1">
            <a:schemeClr val="lt1"/>
          </a:fillRef>
          <a:effectRef idx="0">
            <a:schemeClr val="accent1"/>
          </a:effectRef>
          <a:fontRef idx="minor">
            <a:schemeClr val="dk1"/>
          </a:fontRef>
        </p:style>
        <p:txBody>
          <a:bodyPr/>
          <a:lstStyle/>
          <a:p>
            <a:pPr algn="ctr"/>
            <a:r>
              <a:rPr lang="en-CA">
                <a:solidFill>
                  <a:schemeClr val="accent1"/>
                </a:solidFill>
              </a:rPr>
              <a:t>Hybrid Control</a:t>
            </a:r>
          </a:p>
        </p:txBody>
      </p:sp>
      <p:sp>
        <p:nvSpPr>
          <p:cNvPr id="8" name="Text Placeholder 7">
            <a:extLst>
              <a:ext uri="{FF2B5EF4-FFF2-40B4-BE49-F238E27FC236}">
                <a16:creationId xmlns:a16="http://schemas.microsoft.com/office/drawing/2014/main" id="{D6558601-204F-33D0-D704-91F6FBAF8BC9}"/>
              </a:ext>
            </a:extLst>
          </p:cNvPr>
          <p:cNvSpPr>
            <a:spLocks noGrp="1"/>
          </p:cNvSpPr>
          <p:nvPr>
            <p:ph type="body" sz="quarter" idx="15"/>
          </p:nvPr>
        </p:nvSpPr>
        <p:spPr>
          <a:xfrm>
            <a:off x="4574635" y="2702792"/>
            <a:ext cx="3378517" cy="3323987"/>
          </a:xfrm>
        </p:spPr>
        <p:txBody>
          <a:bodyPr/>
          <a:lstStyle/>
          <a:p>
            <a:r>
              <a:rPr lang="en-CA"/>
              <a:t>Overrides through fixed Tool Configurations</a:t>
            </a:r>
          </a:p>
          <a:p>
            <a:r>
              <a:rPr lang="en-CA"/>
              <a:t>Interception through Topic Triggers</a:t>
            </a:r>
          </a:p>
          <a:p>
            <a:r>
              <a:rPr lang="en-CA"/>
              <a:t>Tool segregation and selection in instructions</a:t>
            </a:r>
          </a:p>
          <a:p>
            <a:r>
              <a:rPr lang="en-CA"/>
              <a:t>Forced actions ex: clear context / end plan / recognize..</a:t>
            </a:r>
          </a:p>
          <a:p>
            <a:endParaRPr lang="en-CA"/>
          </a:p>
        </p:txBody>
      </p:sp>
      <p:sp>
        <p:nvSpPr>
          <p:cNvPr id="11" name="Text Placeholder 10">
            <a:extLst>
              <a:ext uri="{FF2B5EF4-FFF2-40B4-BE49-F238E27FC236}">
                <a16:creationId xmlns:a16="http://schemas.microsoft.com/office/drawing/2014/main" id="{8C5A7FA2-F60A-6945-5B11-AB09A1093356}"/>
              </a:ext>
            </a:extLst>
          </p:cNvPr>
          <p:cNvSpPr>
            <a:spLocks noGrp="1"/>
          </p:cNvSpPr>
          <p:nvPr>
            <p:ph type="body" sz="quarter" idx="18"/>
          </p:nvPr>
        </p:nvSpPr>
        <p:spPr>
          <a:xfrm>
            <a:off x="8314665" y="1756932"/>
            <a:ext cx="3383280" cy="338554"/>
          </a:xfrm>
        </p:spPr>
        <p:style>
          <a:lnRef idx="2">
            <a:schemeClr val="accent1"/>
          </a:lnRef>
          <a:fillRef idx="1">
            <a:schemeClr val="lt1"/>
          </a:fillRef>
          <a:effectRef idx="0">
            <a:schemeClr val="accent1"/>
          </a:effectRef>
          <a:fontRef idx="minor">
            <a:schemeClr val="dk1"/>
          </a:fontRef>
        </p:style>
        <p:txBody>
          <a:bodyPr/>
          <a:lstStyle/>
          <a:p>
            <a:pPr algn="ctr"/>
            <a:r>
              <a:rPr lang="en-CA">
                <a:solidFill>
                  <a:schemeClr val="accent1"/>
                </a:solidFill>
              </a:rPr>
              <a:t>AI Orchestrator Control</a:t>
            </a:r>
          </a:p>
        </p:txBody>
      </p:sp>
      <p:sp>
        <p:nvSpPr>
          <p:cNvPr id="12" name="Text Placeholder 11">
            <a:extLst>
              <a:ext uri="{FF2B5EF4-FFF2-40B4-BE49-F238E27FC236}">
                <a16:creationId xmlns:a16="http://schemas.microsoft.com/office/drawing/2014/main" id="{F7CE73DF-1AD4-60CC-C007-955508C08ABE}"/>
              </a:ext>
            </a:extLst>
          </p:cNvPr>
          <p:cNvSpPr>
            <a:spLocks noGrp="1"/>
          </p:cNvSpPr>
          <p:nvPr>
            <p:ph type="body" sz="quarter" idx="19"/>
          </p:nvPr>
        </p:nvSpPr>
        <p:spPr>
          <a:xfrm>
            <a:off x="8453215" y="2709432"/>
            <a:ext cx="3264408" cy="2400657"/>
          </a:xfrm>
        </p:spPr>
        <p:txBody>
          <a:bodyPr/>
          <a:lstStyle/>
          <a:p>
            <a:r>
              <a:rPr lang="en-CA"/>
              <a:t>COMPULSORY Instructions and descriptions  </a:t>
            </a:r>
          </a:p>
          <a:p>
            <a:r>
              <a:rPr lang="en-CA"/>
              <a:t>Instructions as guardrails</a:t>
            </a:r>
          </a:p>
          <a:p>
            <a:r>
              <a:rPr lang="en-CA"/>
              <a:t>Knowledge for decisions</a:t>
            </a:r>
          </a:p>
          <a:p>
            <a:r>
              <a:rPr lang="en-CA"/>
              <a:t>AI Prompts for complex </a:t>
            </a:r>
            <a:r>
              <a:rPr lang="en-CA" err="1"/>
              <a:t>llm</a:t>
            </a:r>
            <a:r>
              <a:rPr lang="en-CA"/>
              <a:t> processing and decisions.</a:t>
            </a:r>
          </a:p>
          <a:p>
            <a:r>
              <a:rPr lang="en-CA"/>
              <a:t>Deep reasoning / GPT5 </a:t>
            </a:r>
          </a:p>
        </p:txBody>
      </p:sp>
    </p:spTree>
    <p:extLst>
      <p:ext uri="{BB962C8B-B14F-4D97-AF65-F5344CB8AC3E}">
        <p14:creationId xmlns:p14="http://schemas.microsoft.com/office/powerpoint/2010/main" val="389266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xEl>
                                              <p:pRg st="1" end="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xEl>
                                              <p:pRg st="2" end="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xEl>
                                              <p:pRg st="3" end="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15" grpId="0" animBg="1"/>
      <p:bldP spid="7" grpId="0" build="p"/>
      <p:bldP spid="8" grpId="0" build="p"/>
      <p:bldP spid="1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534D7-7E87-B6D7-8FDA-80052394EB2D}"/>
              </a:ext>
            </a:extLst>
          </p:cNvPr>
          <p:cNvSpPr>
            <a:spLocks noGrp="1"/>
          </p:cNvSpPr>
          <p:nvPr>
            <p:ph type="title"/>
          </p:nvPr>
        </p:nvSpPr>
        <p:spPr>
          <a:xfrm>
            <a:off x="588263" y="202366"/>
            <a:ext cx="11006542" cy="553998"/>
          </a:xfrm>
        </p:spPr>
        <p:txBody>
          <a:bodyPr>
            <a:noAutofit/>
          </a:bodyPr>
          <a:lstStyle/>
          <a:p>
            <a:r>
              <a:rPr lang="en-CA" sz="3600"/>
              <a:t>3 Areas of AI impact in an agent</a:t>
            </a:r>
          </a:p>
        </p:txBody>
      </p:sp>
      <p:grpSp>
        <p:nvGrpSpPr>
          <p:cNvPr id="33" name="Group 32">
            <a:extLst>
              <a:ext uri="{FF2B5EF4-FFF2-40B4-BE49-F238E27FC236}">
                <a16:creationId xmlns:a16="http://schemas.microsoft.com/office/drawing/2014/main" id="{D2127E77-3D84-C75F-3E69-ACB6057D7EF1}"/>
              </a:ext>
            </a:extLst>
          </p:cNvPr>
          <p:cNvGrpSpPr/>
          <p:nvPr/>
        </p:nvGrpSpPr>
        <p:grpSpPr>
          <a:xfrm>
            <a:off x="592319" y="1727791"/>
            <a:ext cx="11355835" cy="4676882"/>
            <a:chOff x="592319" y="1217429"/>
            <a:chExt cx="11355835" cy="4676882"/>
          </a:xfrm>
        </p:grpSpPr>
        <p:sp>
          <p:nvSpPr>
            <p:cNvPr id="34" name="Freeform: Shape 33">
              <a:extLst>
                <a:ext uri="{FF2B5EF4-FFF2-40B4-BE49-F238E27FC236}">
                  <a16:creationId xmlns:a16="http://schemas.microsoft.com/office/drawing/2014/main" id="{78BB4FEF-3800-FF17-2166-1732D53DF230}"/>
                </a:ext>
              </a:extLst>
            </p:cNvPr>
            <p:cNvSpPr/>
            <p:nvPr/>
          </p:nvSpPr>
          <p:spPr>
            <a:xfrm>
              <a:off x="3112745" y="1217429"/>
              <a:ext cx="6211472" cy="1711084"/>
            </a:xfrm>
            <a:custGeom>
              <a:avLst/>
              <a:gdLst>
                <a:gd name="connsiteX0" fmla="*/ 0 w 6211472"/>
                <a:gd name="connsiteY0" fmla="*/ 188589 h 1885893"/>
                <a:gd name="connsiteX1" fmla="*/ 188589 w 6211472"/>
                <a:gd name="connsiteY1" fmla="*/ 0 h 1885893"/>
                <a:gd name="connsiteX2" fmla="*/ 6022883 w 6211472"/>
                <a:gd name="connsiteY2" fmla="*/ 0 h 1885893"/>
                <a:gd name="connsiteX3" fmla="*/ 6211472 w 6211472"/>
                <a:gd name="connsiteY3" fmla="*/ 188589 h 1885893"/>
                <a:gd name="connsiteX4" fmla="*/ 6211472 w 6211472"/>
                <a:gd name="connsiteY4" fmla="*/ 1697304 h 1885893"/>
                <a:gd name="connsiteX5" fmla="*/ 6022883 w 6211472"/>
                <a:gd name="connsiteY5" fmla="*/ 1885893 h 1885893"/>
                <a:gd name="connsiteX6" fmla="*/ 188589 w 6211472"/>
                <a:gd name="connsiteY6" fmla="*/ 1885893 h 1885893"/>
                <a:gd name="connsiteX7" fmla="*/ 0 w 6211472"/>
                <a:gd name="connsiteY7" fmla="*/ 1697304 h 1885893"/>
                <a:gd name="connsiteX8" fmla="*/ 0 w 6211472"/>
                <a:gd name="connsiteY8" fmla="*/ 188589 h 188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1472" h="1885893">
                  <a:moveTo>
                    <a:pt x="0" y="188589"/>
                  </a:moveTo>
                  <a:cubicBezTo>
                    <a:pt x="0" y="84434"/>
                    <a:pt x="84434" y="0"/>
                    <a:pt x="188589" y="0"/>
                  </a:cubicBezTo>
                  <a:lnTo>
                    <a:pt x="6022883" y="0"/>
                  </a:lnTo>
                  <a:cubicBezTo>
                    <a:pt x="6127038" y="0"/>
                    <a:pt x="6211472" y="84434"/>
                    <a:pt x="6211472" y="188589"/>
                  </a:cubicBezTo>
                  <a:lnTo>
                    <a:pt x="6211472" y="1697304"/>
                  </a:lnTo>
                  <a:cubicBezTo>
                    <a:pt x="6211472" y="1801459"/>
                    <a:pt x="6127038" y="1885893"/>
                    <a:pt x="6022883" y="1885893"/>
                  </a:cubicBezTo>
                  <a:lnTo>
                    <a:pt x="188589" y="1885893"/>
                  </a:lnTo>
                  <a:cubicBezTo>
                    <a:pt x="84434" y="1885893"/>
                    <a:pt x="0" y="1801459"/>
                    <a:pt x="0" y="1697304"/>
                  </a:cubicBezTo>
                  <a:lnTo>
                    <a:pt x="0" y="188589"/>
                  </a:lnTo>
                  <a:close/>
                </a:path>
              </a:pathLst>
            </a:custGeom>
            <a:solidFill>
              <a:srgbClr val="196B24">
                <a:hueOff val="0"/>
                <a:satOff val="0"/>
                <a:lumOff val="0"/>
                <a:alphaOff val="0"/>
              </a:srgbClr>
            </a:solidFill>
            <a:ln w="19050" cap="flat" cmpd="sng" algn="ctr">
              <a:solidFill>
                <a:sysClr val="window" lastClr="FFFFFF">
                  <a:hueOff val="0"/>
                  <a:satOff val="0"/>
                  <a:lumOff val="0"/>
                  <a:alphaOff val="0"/>
                </a:sysClr>
              </a:solidFill>
              <a:prstDash val="solid"/>
              <a:miter lim="800000"/>
            </a:ln>
            <a:effectLst/>
          </p:spPr>
          <p:txBody>
            <a:bodyPr spcFirstLastPara="0" vert="horz" wrap="square" lIns="161916" tIns="161916" rIns="161916" bIns="161916" numCol="1" spcCol="1270" anchor="t" anchorCtr="0">
              <a:noAutofit/>
            </a:bodyPr>
            <a:lstStyle/>
            <a:p>
              <a:pPr marL="0" marR="0" lvl="0" indent="0" defTabSz="1244600" eaLnBrk="1" fontAlgn="auto" latinLnBrk="0" hangingPunct="1">
                <a:lnSpc>
                  <a:spcPct val="90000"/>
                </a:lnSpc>
                <a:spcBef>
                  <a:spcPct val="0"/>
                </a:spcBef>
                <a:spcAft>
                  <a:spcPct val="35000"/>
                </a:spcAft>
                <a:buClrTx/>
                <a:buSzTx/>
                <a:buFontTx/>
                <a:buNone/>
                <a:tabLst/>
                <a:defRPr/>
              </a:pPr>
              <a:r>
                <a:rPr kumimoji="0" lang="en-CA" sz="2800" b="0" i="0" u="none" strike="noStrike" kern="0" cap="none" spc="0" normalizeH="0" baseline="0" noProof="0">
                  <a:ln>
                    <a:noFill/>
                  </a:ln>
                  <a:solidFill>
                    <a:prstClr val="white"/>
                  </a:solidFill>
                  <a:effectLst/>
                  <a:uLnTx/>
                  <a:uFillTx/>
                  <a:latin typeface="Aptos" panose="02110004020202020204"/>
                  <a:ea typeface="+mn-ea"/>
                  <a:cs typeface="+mn-cs"/>
                </a:rPr>
                <a:t>Understanding the User</a:t>
              </a:r>
            </a:p>
            <a:p>
              <a:pPr marL="228600" marR="0" lvl="1" indent="-228600" defTabSz="977900" eaLnBrk="1" fontAlgn="auto" latinLnBrk="0" hangingPunct="1">
                <a:lnSpc>
                  <a:spcPct val="90000"/>
                </a:lnSpc>
                <a:spcBef>
                  <a:spcPct val="0"/>
                </a:spcBef>
                <a:spcAft>
                  <a:spcPct val="15000"/>
                </a:spcAft>
                <a:buClrTx/>
                <a:buSzTx/>
                <a:buFontTx/>
                <a:buChar char="•"/>
                <a:tabLst/>
                <a:defRPr/>
              </a:pPr>
              <a:r>
                <a:rPr kumimoji="0" lang="en-CA" sz="2200" b="0" i="0" u="none" strike="noStrike" kern="0" cap="none" spc="0" normalizeH="0" baseline="0" noProof="0">
                  <a:ln>
                    <a:noFill/>
                  </a:ln>
                  <a:solidFill>
                    <a:prstClr val="white"/>
                  </a:solidFill>
                  <a:effectLst/>
                  <a:uLnTx/>
                  <a:uFillTx/>
                  <a:latin typeface="Aptos" panose="02110004020202020204"/>
                  <a:ea typeface="+mn-ea"/>
                  <a:cs typeface="+mn-cs"/>
                </a:rPr>
                <a:t>Extracting meaning from natural language and other inputs.</a:t>
              </a:r>
            </a:p>
          </p:txBody>
        </p:sp>
        <p:sp>
          <p:nvSpPr>
            <p:cNvPr id="35" name="Freeform: Shape 34">
              <a:extLst>
                <a:ext uri="{FF2B5EF4-FFF2-40B4-BE49-F238E27FC236}">
                  <a16:creationId xmlns:a16="http://schemas.microsoft.com/office/drawing/2014/main" id="{1FDE212D-EB59-98A1-800E-ECA5DDB04DE3}"/>
                </a:ext>
              </a:extLst>
            </p:cNvPr>
            <p:cNvSpPr/>
            <p:nvPr/>
          </p:nvSpPr>
          <p:spPr>
            <a:xfrm rot="2578132">
              <a:off x="7312658" y="3088197"/>
              <a:ext cx="664135" cy="451831"/>
            </a:xfrm>
            <a:custGeom>
              <a:avLst/>
              <a:gdLst>
                <a:gd name="connsiteX0" fmla="*/ 0 w 664135"/>
                <a:gd name="connsiteY0" fmla="*/ 225916 h 451831"/>
                <a:gd name="connsiteX1" fmla="*/ 225916 w 664135"/>
                <a:gd name="connsiteY1" fmla="*/ 0 h 451831"/>
                <a:gd name="connsiteX2" fmla="*/ 225916 w 664135"/>
                <a:gd name="connsiteY2" fmla="*/ 90366 h 451831"/>
                <a:gd name="connsiteX3" fmla="*/ 438220 w 664135"/>
                <a:gd name="connsiteY3" fmla="*/ 90366 h 451831"/>
                <a:gd name="connsiteX4" fmla="*/ 438220 w 664135"/>
                <a:gd name="connsiteY4" fmla="*/ 0 h 451831"/>
                <a:gd name="connsiteX5" fmla="*/ 664135 w 664135"/>
                <a:gd name="connsiteY5" fmla="*/ 225916 h 451831"/>
                <a:gd name="connsiteX6" fmla="*/ 438220 w 664135"/>
                <a:gd name="connsiteY6" fmla="*/ 451831 h 451831"/>
                <a:gd name="connsiteX7" fmla="*/ 438220 w 664135"/>
                <a:gd name="connsiteY7" fmla="*/ 361465 h 451831"/>
                <a:gd name="connsiteX8" fmla="*/ 225916 w 664135"/>
                <a:gd name="connsiteY8" fmla="*/ 361465 h 451831"/>
                <a:gd name="connsiteX9" fmla="*/ 225916 w 664135"/>
                <a:gd name="connsiteY9" fmla="*/ 451831 h 451831"/>
                <a:gd name="connsiteX10" fmla="*/ 0 w 664135"/>
                <a:gd name="connsiteY10" fmla="*/ 225916 h 45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135" h="451831">
                  <a:moveTo>
                    <a:pt x="0" y="225916"/>
                  </a:moveTo>
                  <a:lnTo>
                    <a:pt x="225916" y="0"/>
                  </a:lnTo>
                  <a:lnTo>
                    <a:pt x="225916" y="90366"/>
                  </a:lnTo>
                  <a:lnTo>
                    <a:pt x="438220" y="90366"/>
                  </a:lnTo>
                  <a:lnTo>
                    <a:pt x="438220" y="0"/>
                  </a:lnTo>
                  <a:lnTo>
                    <a:pt x="664135" y="225916"/>
                  </a:lnTo>
                  <a:lnTo>
                    <a:pt x="438220" y="451831"/>
                  </a:lnTo>
                  <a:lnTo>
                    <a:pt x="438220" y="361465"/>
                  </a:lnTo>
                  <a:lnTo>
                    <a:pt x="225916" y="361465"/>
                  </a:lnTo>
                  <a:lnTo>
                    <a:pt x="225916" y="451831"/>
                  </a:lnTo>
                  <a:lnTo>
                    <a:pt x="0" y="225916"/>
                  </a:lnTo>
                  <a:close/>
                </a:path>
              </a:pathLst>
            </a:custGeom>
            <a:solidFill>
              <a:srgbClr val="196B24">
                <a:hueOff val="0"/>
                <a:satOff val="0"/>
                <a:lumOff val="0"/>
                <a:alphaOff val="0"/>
              </a:srgbClr>
            </a:solidFill>
            <a:ln>
              <a:noFill/>
            </a:ln>
            <a:effectLst/>
          </p:spPr>
          <p:txBody>
            <a:bodyPr spcFirstLastPara="0" vert="horz" wrap="square" lIns="135549" tIns="90365" rIns="135548" bIns="90366" numCol="1" spcCol="1270" anchor="ctr" anchorCtr="0">
              <a:noAutofit/>
            </a:bodyPr>
            <a:lstStyle/>
            <a:p>
              <a:pPr marL="0" marR="0" lvl="0" indent="0" algn="ctr" defTabSz="844550" eaLnBrk="1" fontAlgn="auto" latinLnBrk="0" hangingPunct="1">
                <a:lnSpc>
                  <a:spcPct val="90000"/>
                </a:lnSpc>
                <a:spcBef>
                  <a:spcPct val="0"/>
                </a:spcBef>
                <a:spcAft>
                  <a:spcPct val="35000"/>
                </a:spcAft>
                <a:buClrTx/>
                <a:buSzTx/>
                <a:buFontTx/>
                <a:buNone/>
                <a:tabLst/>
                <a:defRPr/>
              </a:pPr>
              <a:endParaRPr kumimoji="0" lang="en-CA" sz="1900" b="0" i="0" u="none" strike="noStrike" kern="0" cap="none" spc="0" normalizeH="0" baseline="0" noProof="0">
                <a:ln>
                  <a:noFill/>
                </a:ln>
                <a:solidFill>
                  <a:prstClr val="white"/>
                </a:solidFill>
                <a:effectLst/>
                <a:uLnTx/>
                <a:uFillTx/>
                <a:latin typeface="Aptos" panose="02110004020202020204"/>
                <a:ea typeface="+mn-ea"/>
                <a:cs typeface="+mn-cs"/>
              </a:endParaRPr>
            </a:p>
          </p:txBody>
        </p:sp>
        <p:sp>
          <p:nvSpPr>
            <p:cNvPr id="36" name="Freeform: Shape 35">
              <a:extLst>
                <a:ext uri="{FF2B5EF4-FFF2-40B4-BE49-F238E27FC236}">
                  <a16:creationId xmlns:a16="http://schemas.microsoft.com/office/drawing/2014/main" id="{46D367A7-B73F-63FE-44B5-292743CF5E5B}"/>
                </a:ext>
              </a:extLst>
            </p:cNvPr>
            <p:cNvSpPr/>
            <p:nvPr/>
          </p:nvSpPr>
          <p:spPr>
            <a:xfrm>
              <a:off x="6525193" y="3699713"/>
              <a:ext cx="5422961" cy="2194598"/>
            </a:xfrm>
            <a:custGeom>
              <a:avLst/>
              <a:gdLst>
                <a:gd name="connsiteX0" fmla="*/ 0 w 5422961"/>
                <a:gd name="connsiteY0" fmla="*/ 219460 h 2194598"/>
                <a:gd name="connsiteX1" fmla="*/ 219460 w 5422961"/>
                <a:gd name="connsiteY1" fmla="*/ 0 h 2194598"/>
                <a:gd name="connsiteX2" fmla="*/ 5203501 w 5422961"/>
                <a:gd name="connsiteY2" fmla="*/ 0 h 2194598"/>
                <a:gd name="connsiteX3" fmla="*/ 5422961 w 5422961"/>
                <a:gd name="connsiteY3" fmla="*/ 219460 h 2194598"/>
                <a:gd name="connsiteX4" fmla="*/ 5422961 w 5422961"/>
                <a:gd name="connsiteY4" fmla="*/ 1975138 h 2194598"/>
                <a:gd name="connsiteX5" fmla="*/ 5203501 w 5422961"/>
                <a:gd name="connsiteY5" fmla="*/ 2194598 h 2194598"/>
                <a:gd name="connsiteX6" fmla="*/ 219460 w 5422961"/>
                <a:gd name="connsiteY6" fmla="*/ 2194598 h 2194598"/>
                <a:gd name="connsiteX7" fmla="*/ 0 w 5422961"/>
                <a:gd name="connsiteY7" fmla="*/ 1975138 h 2194598"/>
                <a:gd name="connsiteX8" fmla="*/ 0 w 5422961"/>
                <a:gd name="connsiteY8" fmla="*/ 219460 h 21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2961" h="2194598">
                  <a:moveTo>
                    <a:pt x="0" y="219460"/>
                  </a:moveTo>
                  <a:cubicBezTo>
                    <a:pt x="0" y="98256"/>
                    <a:pt x="98256" y="0"/>
                    <a:pt x="219460" y="0"/>
                  </a:cubicBezTo>
                  <a:lnTo>
                    <a:pt x="5203501" y="0"/>
                  </a:lnTo>
                  <a:cubicBezTo>
                    <a:pt x="5324705" y="0"/>
                    <a:pt x="5422961" y="98256"/>
                    <a:pt x="5422961" y="219460"/>
                  </a:cubicBezTo>
                  <a:lnTo>
                    <a:pt x="5422961" y="1975138"/>
                  </a:lnTo>
                  <a:cubicBezTo>
                    <a:pt x="5422961" y="2096342"/>
                    <a:pt x="5324705" y="2194598"/>
                    <a:pt x="5203501" y="2194598"/>
                  </a:cubicBezTo>
                  <a:lnTo>
                    <a:pt x="219460" y="2194598"/>
                  </a:lnTo>
                  <a:cubicBezTo>
                    <a:pt x="98256" y="2194598"/>
                    <a:pt x="0" y="2096342"/>
                    <a:pt x="0" y="1975138"/>
                  </a:cubicBezTo>
                  <a:lnTo>
                    <a:pt x="0" y="219460"/>
                  </a:lnTo>
                  <a:close/>
                </a:path>
              </a:pathLst>
            </a:custGeom>
            <a:solidFill>
              <a:srgbClr val="196B24">
                <a:hueOff val="2058582"/>
                <a:satOff val="12356"/>
                <a:lumOff val="9413"/>
                <a:alphaOff val="0"/>
              </a:srgbClr>
            </a:solidFill>
            <a:ln w="19050" cap="flat" cmpd="sng" algn="ctr">
              <a:solidFill>
                <a:sysClr val="window" lastClr="FFFFFF">
                  <a:hueOff val="0"/>
                  <a:satOff val="0"/>
                  <a:lumOff val="0"/>
                  <a:alphaOff val="0"/>
                </a:sysClr>
              </a:solidFill>
              <a:prstDash val="solid"/>
              <a:miter lim="800000"/>
            </a:ln>
            <a:effectLst/>
          </p:spPr>
          <p:txBody>
            <a:bodyPr spcFirstLastPara="0" vert="horz" wrap="square" lIns="170958" tIns="170958" rIns="170958" bIns="170958" numCol="1" spcCol="1270" anchor="t" anchorCtr="0">
              <a:noAutofit/>
            </a:bodyPr>
            <a:lstStyle/>
            <a:p>
              <a:pPr marL="0" marR="0" lvl="0" indent="0" defTabSz="1244600" eaLnBrk="1" fontAlgn="auto" latinLnBrk="0" hangingPunct="1">
                <a:lnSpc>
                  <a:spcPct val="90000"/>
                </a:lnSpc>
                <a:spcBef>
                  <a:spcPct val="0"/>
                </a:spcBef>
                <a:spcAft>
                  <a:spcPct val="35000"/>
                </a:spcAft>
                <a:buClrTx/>
                <a:buSzTx/>
                <a:buFontTx/>
                <a:buNone/>
                <a:tabLst/>
                <a:defRPr/>
              </a:pPr>
              <a:r>
                <a:rPr kumimoji="0" lang="en-CA" sz="2800" b="0" i="0" u="none" strike="noStrike" kern="0" cap="none" spc="0" normalizeH="0" baseline="0" noProof="0">
                  <a:ln>
                    <a:noFill/>
                  </a:ln>
                  <a:solidFill>
                    <a:prstClr val="white"/>
                  </a:solidFill>
                  <a:effectLst/>
                  <a:uLnTx/>
                  <a:uFillTx/>
                  <a:latin typeface="Aptos" panose="02110004020202020204"/>
                  <a:ea typeface="+mn-ea"/>
                  <a:cs typeface="+mn-cs"/>
                </a:rPr>
                <a:t>Business Logic &amp; Actions</a:t>
              </a:r>
            </a:p>
            <a:p>
              <a:pPr marL="228600" marR="0" lvl="1" indent="-228600" defTabSz="977900" eaLnBrk="1" fontAlgn="auto" latinLnBrk="0" hangingPunct="1">
                <a:lnSpc>
                  <a:spcPct val="90000"/>
                </a:lnSpc>
                <a:spcBef>
                  <a:spcPct val="0"/>
                </a:spcBef>
                <a:spcAft>
                  <a:spcPct val="15000"/>
                </a:spcAft>
                <a:buClrTx/>
                <a:buSzTx/>
                <a:buFontTx/>
                <a:buChar char="•"/>
                <a:tabLst/>
                <a:defRPr/>
              </a:pPr>
              <a:r>
                <a:rPr kumimoji="0" lang="en-US" sz="2200" b="0" i="0" u="none" strike="noStrike" kern="0" cap="none" spc="0" normalizeH="0" baseline="0" noProof="0">
                  <a:ln>
                    <a:noFill/>
                  </a:ln>
                  <a:solidFill>
                    <a:prstClr val="white"/>
                  </a:solidFill>
                  <a:effectLst/>
                  <a:uLnTx/>
                  <a:uFillTx/>
                  <a:latin typeface="Aptos" panose="02110004020202020204"/>
                  <a:ea typeface="+mn-ea"/>
                  <a:cs typeface="+mn-cs"/>
                </a:rPr>
                <a:t>Performing actions, Following Rules, Exceptions, Guardrails, Triggers, using Memory, Choosing tools, Making plans and decisions, Deep reasoning, Escalations…</a:t>
              </a:r>
            </a:p>
          </p:txBody>
        </p:sp>
        <p:sp>
          <p:nvSpPr>
            <p:cNvPr id="37" name="Freeform: Shape 36">
              <a:extLst>
                <a:ext uri="{FF2B5EF4-FFF2-40B4-BE49-F238E27FC236}">
                  <a16:creationId xmlns:a16="http://schemas.microsoft.com/office/drawing/2014/main" id="{A60EA280-1581-7E36-1761-D0E0E1545ACD}"/>
                </a:ext>
              </a:extLst>
            </p:cNvPr>
            <p:cNvSpPr/>
            <p:nvPr/>
          </p:nvSpPr>
          <p:spPr>
            <a:xfrm rot="21599983">
              <a:off x="5778040" y="4571111"/>
              <a:ext cx="664136" cy="451832"/>
            </a:xfrm>
            <a:custGeom>
              <a:avLst/>
              <a:gdLst>
                <a:gd name="connsiteX0" fmla="*/ 0 w 664135"/>
                <a:gd name="connsiteY0" fmla="*/ 225916 h 451831"/>
                <a:gd name="connsiteX1" fmla="*/ 225916 w 664135"/>
                <a:gd name="connsiteY1" fmla="*/ 0 h 451831"/>
                <a:gd name="connsiteX2" fmla="*/ 225916 w 664135"/>
                <a:gd name="connsiteY2" fmla="*/ 90366 h 451831"/>
                <a:gd name="connsiteX3" fmla="*/ 438220 w 664135"/>
                <a:gd name="connsiteY3" fmla="*/ 90366 h 451831"/>
                <a:gd name="connsiteX4" fmla="*/ 438220 w 664135"/>
                <a:gd name="connsiteY4" fmla="*/ 0 h 451831"/>
                <a:gd name="connsiteX5" fmla="*/ 664135 w 664135"/>
                <a:gd name="connsiteY5" fmla="*/ 225916 h 451831"/>
                <a:gd name="connsiteX6" fmla="*/ 438220 w 664135"/>
                <a:gd name="connsiteY6" fmla="*/ 451831 h 451831"/>
                <a:gd name="connsiteX7" fmla="*/ 438220 w 664135"/>
                <a:gd name="connsiteY7" fmla="*/ 361465 h 451831"/>
                <a:gd name="connsiteX8" fmla="*/ 225916 w 664135"/>
                <a:gd name="connsiteY8" fmla="*/ 361465 h 451831"/>
                <a:gd name="connsiteX9" fmla="*/ 225916 w 664135"/>
                <a:gd name="connsiteY9" fmla="*/ 451831 h 451831"/>
                <a:gd name="connsiteX10" fmla="*/ 0 w 664135"/>
                <a:gd name="connsiteY10" fmla="*/ 225916 h 45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135" h="451831">
                  <a:moveTo>
                    <a:pt x="664135" y="225915"/>
                  </a:moveTo>
                  <a:lnTo>
                    <a:pt x="438219" y="451831"/>
                  </a:lnTo>
                  <a:lnTo>
                    <a:pt x="438219" y="361465"/>
                  </a:lnTo>
                  <a:lnTo>
                    <a:pt x="225915" y="361465"/>
                  </a:lnTo>
                  <a:lnTo>
                    <a:pt x="225915" y="451831"/>
                  </a:lnTo>
                  <a:lnTo>
                    <a:pt x="0" y="225915"/>
                  </a:lnTo>
                  <a:lnTo>
                    <a:pt x="225915" y="0"/>
                  </a:lnTo>
                  <a:lnTo>
                    <a:pt x="225915" y="90366"/>
                  </a:lnTo>
                  <a:lnTo>
                    <a:pt x="438219" y="90366"/>
                  </a:lnTo>
                  <a:lnTo>
                    <a:pt x="438219" y="0"/>
                  </a:lnTo>
                  <a:lnTo>
                    <a:pt x="664135" y="225915"/>
                  </a:lnTo>
                  <a:close/>
                </a:path>
              </a:pathLst>
            </a:custGeom>
            <a:solidFill>
              <a:srgbClr val="196B24">
                <a:hueOff val="2058582"/>
                <a:satOff val="12356"/>
                <a:lumOff val="9413"/>
                <a:alphaOff val="0"/>
              </a:srgbClr>
            </a:solidFill>
            <a:ln>
              <a:noFill/>
            </a:ln>
            <a:effectLst/>
          </p:spPr>
          <p:txBody>
            <a:bodyPr spcFirstLastPara="0" vert="horz" wrap="square" lIns="135548" tIns="90366" rIns="135550" bIns="90366" numCol="1" spcCol="1270" anchor="ctr" anchorCtr="0">
              <a:noAutofit/>
            </a:bodyPr>
            <a:lstStyle/>
            <a:p>
              <a:pPr marL="0" marR="0" lvl="0" indent="0" algn="ctr" defTabSz="844550" eaLnBrk="1" fontAlgn="auto" latinLnBrk="0" hangingPunct="1">
                <a:lnSpc>
                  <a:spcPct val="90000"/>
                </a:lnSpc>
                <a:spcBef>
                  <a:spcPct val="0"/>
                </a:spcBef>
                <a:spcAft>
                  <a:spcPct val="35000"/>
                </a:spcAft>
                <a:buClrTx/>
                <a:buSzTx/>
                <a:buFontTx/>
                <a:buNone/>
                <a:tabLst/>
                <a:defRPr/>
              </a:pPr>
              <a:endParaRPr kumimoji="0" lang="en-CA" sz="1900" b="0" i="0" u="none" strike="noStrike" kern="0" cap="none" spc="0" normalizeH="0" baseline="0" noProof="0">
                <a:ln>
                  <a:noFill/>
                </a:ln>
                <a:solidFill>
                  <a:prstClr val="white"/>
                </a:solidFill>
                <a:effectLst/>
                <a:uLnTx/>
                <a:uFillTx/>
                <a:latin typeface="Aptos" panose="02110004020202020204"/>
                <a:ea typeface="+mn-ea"/>
                <a:cs typeface="+mn-cs"/>
              </a:endParaRPr>
            </a:p>
          </p:txBody>
        </p:sp>
        <p:sp>
          <p:nvSpPr>
            <p:cNvPr id="38" name="Freeform: Shape 37">
              <a:extLst>
                <a:ext uri="{FF2B5EF4-FFF2-40B4-BE49-F238E27FC236}">
                  <a16:creationId xmlns:a16="http://schemas.microsoft.com/office/drawing/2014/main" id="{A2EEEFB6-3A4A-0ADC-A9C3-D2BCBF6B0751}"/>
                </a:ext>
              </a:extLst>
            </p:cNvPr>
            <p:cNvSpPr/>
            <p:nvPr/>
          </p:nvSpPr>
          <p:spPr>
            <a:xfrm>
              <a:off x="592319" y="3726679"/>
              <a:ext cx="5102703" cy="2140727"/>
            </a:xfrm>
            <a:custGeom>
              <a:avLst/>
              <a:gdLst>
                <a:gd name="connsiteX0" fmla="*/ 0 w 5102703"/>
                <a:gd name="connsiteY0" fmla="*/ 214073 h 2140727"/>
                <a:gd name="connsiteX1" fmla="*/ 214073 w 5102703"/>
                <a:gd name="connsiteY1" fmla="*/ 0 h 2140727"/>
                <a:gd name="connsiteX2" fmla="*/ 4888630 w 5102703"/>
                <a:gd name="connsiteY2" fmla="*/ 0 h 2140727"/>
                <a:gd name="connsiteX3" fmla="*/ 5102703 w 5102703"/>
                <a:gd name="connsiteY3" fmla="*/ 214073 h 2140727"/>
                <a:gd name="connsiteX4" fmla="*/ 5102703 w 5102703"/>
                <a:gd name="connsiteY4" fmla="*/ 1926654 h 2140727"/>
                <a:gd name="connsiteX5" fmla="*/ 4888630 w 5102703"/>
                <a:gd name="connsiteY5" fmla="*/ 2140727 h 2140727"/>
                <a:gd name="connsiteX6" fmla="*/ 214073 w 5102703"/>
                <a:gd name="connsiteY6" fmla="*/ 2140727 h 2140727"/>
                <a:gd name="connsiteX7" fmla="*/ 0 w 5102703"/>
                <a:gd name="connsiteY7" fmla="*/ 1926654 h 2140727"/>
                <a:gd name="connsiteX8" fmla="*/ 0 w 5102703"/>
                <a:gd name="connsiteY8" fmla="*/ 214073 h 214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2703" h="2140727">
                  <a:moveTo>
                    <a:pt x="0" y="214073"/>
                  </a:moveTo>
                  <a:cubicBezTo>
                    <a:pt x="0" y="95844"/>
                    <a:pt x="95844" y="0"/>
                    <a:pt x="214073" y="0"/>
                  </a:cubicBezTo>
                  <a:lnTo>
                    <a:pt x="4888630" y="0"/>
                  </a:lnTo>
                  <a:cubicBezTo>
                    <a:pt x="5006859" y="0"/>
                    <a:pt x="5102703" y="95844"/>
                    <a:pt x="5102703" y="214073"/>
                  </a:cubicBezTo>
                  <a:lnTo>
                    <a:pt x="5102703" y="1926654"/>
                  </a:lnTo>
                  <a:cubicBezTo>
                    <a:pt x="5102703" y="2044883"/>
                    <a:pt x="5006859" y="2140727"/>
                    <a:pt x="4888630" y="2140727"/>
                  </a:cubicBezTo>
                  <a:lnTo>
                    <a:pt x="214073" y="2140727"/>
                  </a:lnTo>
                  <a:cubicBezTo>
                    <a:pt x="95844" y="2140727"/>
                    <a:pt x="0" y="2044883"/>
                    <a:pt x="0" y="1926654"/>
                  </a:cubicBezTo>
                  <a:lnTo>
                    <a:pt x="0" y="214073"/>
                  </a:lnTo>
                  <a:close/>
                </a:path>
              </a:pathLst>
            </a:custGeom>
            <a:solidFill>
              <a:srgbClr val="196B24">
                <a:hueOff val="4117163"/>
                <a:satOff val="24712"/>
                <a:lumOff val="18825"/>
                <a:alphaOff val="0"/>
              </a:srgbClr>
            </a:solidFill>
            <a:ln w="19050" cap="flat" cmpd="sng" algn="ctr">
              <a:solidFill>
                <a:sysClr val="window" lastClr="FFFFFF">
                  <a:hueOff val="0"/>
                  <a:satOff val="0"/>
                  <a:lumOff val="0"/>
                  <a:alphaOff val="0"/>
                </a:sysClr>
              </a:solidFill>
              <a:prstDash val="solid"/>
              <a:miter lim="800000"/>
            </a:ln>
            <a:effectLst/>
          </p:spPr>
          <p:txBody>
            <a:bodyPr spcFirstLastPara="0" vert="horz" wrap="square" lIns="169380" tIns="169380" rIns="169380" bIns="169380" numCol="1" spcCol="1270" anchor="t" anchorCtr="0">
              <a:noAutofit/>
            </a:bodyPr>
            <a:lstStyle/>
            <a:p>
              <a:pPr marL="0" marR="0" lvl="0" indent="0" defTabSz="1244600" eaLnBrk="1" fontAlgn="auto" latinLnBrk="0" hangingPunct="1">
                <a:lnSpc>
                  <a:spcPct val="90000"/>
                </a:lnSpc>
                <a:spcBef>
                  <a:spcPct val="0"/>
                </a:spcBef>
                <a:spcAft>
                  <a:spcPct val="35000"/>
                </a:spcAft>
                <a:buClrTx/>
                <a:buSzTx/>
                <a:buFontTx/>
                <a:buNone/>
                <a:tabLst/>
                <a:defRPr/>
              </a:pPr>
              <a:r>
                <a:rPr kumimoji="0" lang="en-CA" sz="2800" b="0" i="0" u="none" strike="noStrike" kern="0" cap="none" spc="0" normalizeH="0" baseline="0" noProof="0">
                  <a:ln>
                    <a:noFill/>
                  </a:ln>
                  <a:solidFill>
                    <a:prstClr val="white"/>
                  </a:solidFill>
                  <a:effectLst/>
                  <a:uLnTx/>
                  <a:uFillTx/>
                  <a:latin typeface="Aptos" panose="02110004020202020204"/>
                  <a:ea typeface="+mn-ea"/>
                  <a:cs typeface="+mn-cs"/>
                </a:rPr>
                <a:t>Outputs to the user</a:t>
              </a:r>
            </a:p>
            <a:p>
              <a:pPr marL="228600" marR="0" lvl="1" indent="-228600" defTabSz="977900" eaLnBrk="1" fontAlgn="auto" latinLnBrk="0" hangingPunct="1">
                <a:lnSpc>
                  <a:spcPct val="90000"/>
                </a:lnSpc>
                <a:spcBef>
                  <a:spcPct val="0"/>
                </a:spcBef>
                <a:spcAft>
                  <a:spcPct val="15000"/>
                </a:spcAft>
                <a:buClrTx/>
                <a:buSzTx/>
                <a:buFontTx/>
                <a:buChar char="•"/>
                <a:tabLst/>
                <a:defRPr/>
              </a:pPr>
              <a:r>
                <a:rPr kumimoji="0" lang="en-CA" sz="2200" b="0" i="0" u="none" strike="noStrike" kern="0" cap="none" spc="0" normalizeH="0" baseline="0" noProof="0">
                  <a:ln>
                    <a:noFill/>
                  </a:ln>
                  <a:solidFill>
                    <a:prstClr val="white"/>
                  </a:solidFill>
                  <a:effectLst/>
                  <a:uLnTx/>
                  <a:uFillTx/>
                  <a:latin typeface="Aptos" panose="02110004020202020204"/>
                  <a:ea typeface="+mn-ea"/>
                  <a:cs typeface="+mn-cs"/>
                </a:rPr>
                <a:t>Asking follow up questions, Sending Replies and complex outputs</a:t>
              </a:r>
            </a:p>
          </p:txBody>
        </p:sp>
        <p:sp>
          <p:nvSpPr>
            <p:cNvPr id="39" name="Freeform: Shape 38">
              <a:extLst>
                <a:ext uri="{FF2B5EF4-FFF2-40B4-BE49-F238E27FC236}">
                  <a16:creationId xmlns:a16="http://schemas.microsoft.com/office/drawing/2014/main" id="{E4C11174-45CD-A6CD-5DEF-54BD244B2AC8}"/>
                </a:ext>
              </a:extLst>
            </p:cNvPr>
            <p:cNvSpPr/>
            <p:nvPr/>
          </p:nvSpPr>
          <p:spPr>
            <a:xfrm rot="19053691">
              <a:off x="4418683" y="3101680"/>
              <a:ext cx="664135" cy="451831"/>
            </a:xfrm>
            <a:custGeom>
              <a:avLst/>
              <a:gdLst>
                <a:gd name="connsiteX0" fmla="*/ 0 w 664135"/>
                <a:gd name="connsiteY0" fmla="*/ 225916 h 451831"/>
                <a:gd name="connsiteX1" fmla="*/ 225916 w 664135"/>
                <a:gd name="connsiteY1" fmla="*/ 0 h 451831"/>
                <a:gd name="connsiteX2" fmla="*/ 225916 w 664135"/>
                <a:gd name="connsiteY2" fmla="*/ 90366 h 451831"/>
                <a:gd name="connsiteX3" fmla="*/ 438220 w 664135"/>
                <a:gd name="connsiteY3" fmla="*/ 90366 h 451831"/>
                <a:gd name="connsiteX4" fmla="*/ 438220 w 664135"/>
                <a:gd name="connsiteY4" fmla="*/ 0 h 451831"/>
                <a:gd name="connsiteX5" fmla="*/ 664135 w 664135"/>
                <a:gd name="connsiteY5" fmla="*/ 225916 h 451831"/>
                <a:gd name="connsiteX6" fmla="*/ 438220 w 664135"/>
                <a:gd name="connsiteY6" fmla="*/ 451831 h 451831"/>
                <a:gd name="connsiteX7" fmla="*/ 438220 w 664135"/>
                <a:gd name="connsiteY7" fmla="*/ 361465 h 451831"/>
                <a:gd name="connsiteX8" fmla="*/ 225916 w 664135"/>
                <a:gd name="connsiteY8" fmla="*/ 361465 h 451831"/>
                <a:gd name="connsiteX9" fmla="*/ 225916 w 664135"/>
                <a:gd name="connsiteY9" fmla="*/ 451831 h 451831"/>
                <a:gd name="connsiteX10" fmla="*/ 0 w 664135"/>
                <a:gd name="connsiteY10" fmla="*/ 225916 h 45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135" h="451831">
                  <a:moveTo>
                    <a:pt x="0" y="225916"/>
                  </a:moveTo>
                  <a:lnTo>
                    <a:pt x="225916" y="0"/>
                  </a:lnTo>
                  <a:lnTo>
                    <a:pt x="225916" y="90366"/>
                  </a:lnTo>
                  <a:lnTo>
                    <a:pt x="438220" y="90366"/>
                  </a:lnTo>
                  <a:lnTo>
                    <a:pt x="438220" y="0"/>
                  </a:lnTo>
                  <a:lnTo>
                    <a:pt x="664135" y="225916"/>
                  </a:lnTo>
                  <a:lnTo>
                    <a:pt x="438220" y="451831"/>
                  </a:lnTo>
                  <a:lnTo>
                    <a:pt x="438220" y="361465"/>
                  </a:lnTo>
                  <a:lnTo>
                    <a:pt x="225916" y="361465"/>
                  </a:lnTo>
                  <a:lnTo>
                    <a:pt x="225916" y="451831"/>
                  </a:lnTo>
                  <a:lnTo>
                    <a:pt x="0" y="225916"/>
                  </a:lnTo>
                  <a:close/>
                </a:path>
              </a:pathLst>
            </a:custGeom>
            <a:solidFill>
              <a:srgbClr val="196B24">
                <a:hueOff val="4117163"/>
                <a:satOff val="24712"/>
                <a:lumOff val="18825"/>
                <a:alphaOff val="0"/>
              </a:srgbClr>
            </a:solidFill>
            <a:ln>
              <a:noFill/>
            </a:ln>
            <a:effectLst/>
          </p:spPr>
          <p:txBody>
            <a:bodyPr spcFirstLastPara="0" vert="horz" wrap="square" lIns="135548" tIns="90366" rIns="135549" bIns="90365" numCol="1" spcCol="1270" anchor="ctr" anchorCtr="0">
              <a:noAutofit/>
            </a:bodyPr>
            <a:lstStyle/>
            <a:p>
              <a:pPr marL="0" marR="0" lvl="0" indent="0" algn="ctr" defTabSz="844550" eaLnBrk="1" fontAlgn="auto" latinLnBrk="0" hangingPunct="1">
                <a:lnSpc>
                  <a:spcPct val="90000"/>
                </a:lnSpc>
                <a:spcBef>
                  <a:spcPct val="0"/>
                </a:spcBef>
                <a:spcAft>
                  <a:spcPct val="35000"/>
                </a:spcAft>
                <a:buClrTx/>
                <a:buSzTx/>
                <a:buFontTx/>
                <a:buNone/>
                <a:tabLst/>
                <a:defRPr/>
              </a:pPr>
              <a:endParaRPr kumimoji="0" lang="en-CA" sz="1900" b="0" i="0" u="none" strike="noStrike" kern="0" cap="none" spc="0" normalizeH="0" baseline="0" noProof="0">
                <a:ln>
                  <a:noFill/>
                </a:ln>
                <a:solidFill>
                  <a:prstClr val="white"/>
                </a:solidFill>
                <a:effectLst/>
                <a:uLnTx/>
                <a:uFillTx/>
                <a:latin typeface="Aptos" panose="02110004020202020204"/>
                <a:ea typeface="+mn-ea"/>
                <a:cs typeface="+mn-cs"/>
              </a:endParaRPr>
            </a:p>
          </p:txBody>
        </p:sp>
      </p:grpSp>
      <p:sp>
        <p:nvSpPr>
          <p:cNvPr id="6" name="TextBox 5">
            <a:extLst>
              <a:ext uri="{FF2B5EF4-FFF2-40B4-BE49-F238E27FC236}">
                <a16:creationId xmlns:a16="http://schemas.microsoft.com/office/drawing/2014/main" id="{66FB7F44-4EFB-ECC2-AE1D-F046190BDF9F}"/>
              </a:ext>
            </a:extLst>
          </p:cNvPr>
          <p:cNvSpPr txBox="1"/>
          <p:nvPr/>
        </p:nvSpPr>
        <p:spPr>
          <a:xfrm>
            <a:off x="508519" y="872745"/>
            <a:ext cx="6812810" cy="369332"/>
          </a:xfrm>
          <a:prstGeom prst="rect">
            <a:avLst/>
          </a:prstGeom>
          <a:noFill/>
        </p:spPr>
        <p:txBody>
          <a:bodyPr wrap="square">
            <a:spAutoFit/>
          </a:bodyPr>
          <a:lstStyle/>
          <a:p>
            <a:r>
              <a:rPr lang="en-CA"/>
              <a:t>For discussing</a:t>
            </a:r>
            <a:r>
              <a:rPr lang="en-CA" sz="1800"/>
              <a:t> enterprise-grade control requirements</a:t>
            </a:r>
            <a:endParaRPr lang="en-CA"/>
          </a:p>
        </p:txBody>
      </p:sp>
      <p:sp>
        <p:nvSpPr>
          <p:cNvPr id="8" name="TextBox 7">
            <a:extLst>
              <a:ext uri="{FF2B5EF4-FFF2-40B4-BE49-F238E27FC236}">
                <a16:creationId xmlns:a16="http://schemas.microsoft.com/office/drawing/2014/main" id="{68377D5A-9B26-A349-2523-37F3CE0D76B5}"/>
              </a:ext>
            </a:extLst>
          </p:cNvPr>
          <p:cNvSpPr txBox="1"/>
          <p:nvPr/>
        </p:nvSpPr>
        <p:spPr>
          <a:xfrm>
            <a:off x="7321329" y="272581"/>
            <a:ext cx="4719552" cy="646331"/>
          </a:xfrm>
          <a:prstGeom prst="rect">
            <a:avLst/>
          </a:prstGeom>
          <a:noFill/>
        </p:spPr>
        <p:txBody>
          <a:bodyPr wrap="square">
            <a:spAutoFit/>
          </a:bodyPr>
          <a:lstStyle/>
          <a:p>
            <a:pPr marL="285750" indent="-285750">
              <a:buFont typeface="Arial" panose="020B0604020202020204" pitchFamily="34" charset="0"/>
              <a:buChar char="•"/>
            </a:pPr>
            <a:r>
              <a:rPr lang="en-CA" sz="1800" kern="1200">
                <a:solidFill>
                  <a:schemeClr val="tx1"/>
                </a:solidFill>
                <a:effectLst/>
                <a:latin typeface="+mn-lt"/>
                <a:ea typeface="+mn-ea"/>
                <a:cs typeface="+mn-cs"/>
              </a:rPr>
              <a:t>Choose the best tech for your use case, </a:t>
            </a:r>
          </a:p>
          <a:p>
            <a:pPr marL="285750" indent="-285750">
              <a:buFont typeface="Arial" panose="020B0604020202020204" pitchFamily="34" charset="0"/>
              <a:buChar char="•"/>
            </a:pPr>
            <a:r>
              <a:rPr lang="en-CA" sz="1800" kern="1200">
                <a:solidFill>
                  <a:schemeClr val="tx1"/>
                </a:solidFill>
                <a:effectLst/>
                <a:latin typeface="+mn-lt"/>
                <a:ea typeface="+mn-ea"/>
                <a:cs typeface="+mn-cs"/>
              </a:rPr>
              <a:t>Bring control closer to the business SME’s </a:t>
            </a:r>
          </a:p>
        </p:txBody>
      </p:sp>
    </p:spTree>
    <p:extLst>
      <p:ext uri="{BB962C8B-B14F-4D97-AF65-F5344CB8AC3E}">
        <p14:creationId xmlns:p14="http://schemas.microsoft.com/office/powerpoint/2010/main" val="1365067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534D7-7E87-B6D7-8FDA-80052394EB2D}"/>
              </a:ext>
            </a:extLst>
          </p:cNvPr>
          <p:cNvSpPr>
            <a:spLocks noGrp="1"/>
          </p:cNvSpPr>
          <p:nvPr>
            <p:ph type="title"/>
          </p:nvPr>
        </p:nvSpPr>
        <p:spPr>
          <a:xfrm>
            <a:off x="588263" y="286616"/>
            <a:ext cx="11354354" cy="553998"/>
          </a:xfrm>
        </p:spPr>
        <p:txBody>
          <a:bodyPr>
            <a:noAutofit/>
          </a:bodyPr>
          <a:lstStyle/>
          <a:p>
            <a:r>
              <a:rPr lang="en-CA" sz="3200">
                <a:solidFill>
                  <a:schemeClr val="bg1"/>
                </a:solidFill>
              </a:rPr>
              <a:t>Generative Orchestration Sliding Scale of AI</a:t>
            </a:r>
          </a:p>
        </p:txBody>
      </p:sp>
      <p:graphicFrame>
        <p:nvGraphicFramePr>
          <p:cNvPr id="4" name="Content Placeholder 3">
            <a:extLst>
              <a:ext uri="{FF2B5EF4-FFF2-40B4-BE49-F238E27FC236}">
                <a16:creationId xmlns:a16="http://schemas.microsoft.com/office/drawing/2014/main" id="{3458EDA7-C6C8-49BA-389B-4C1A5B1C8ABD}"/>
              </a:ext>
            </a:extLst>
          </p:cNvPr>
          <p:cNvGraphicFramePr>
            <a:graphicFrameLocks noGrp="1"/>
          </p:cNvGraphicFramePr>
          <p:nvPr>
            <p:ph idx="1"/>
            <p:extLst>
              <p:ext uri="{D42A27DB-BD31-4B8C-83A1-F6EECF244321}">
                <p14:modId xmlns:p14="http://schemas.microsoft.com/office/powerpoint/2010/main" val="524703166"/>
              </p:ext>
            </p:extLst>
          </p:nvPr>
        </p:nvGraphicFramePr>
        <p:xfrm>
          <a:off x="585216" y="821557"/>
          <a:ext cx="11357401" cy="53852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a:extLst>
              <a:ext uri="{FF2B5EF4-FFF2-40B4-BE49-F238E27FC236}">
                <a16:creationId xmlns:a16="http://schemas.microsoft.com/office/drawing/2014/main" id="{39B8AE01-83BF-7B44-75F2-538C6E8BA9E7}"/>
              </a:ext>
            </a:extLst>
          </p:cNvPr>
          <p:cNvGraphicFramePr/>
          <p:nvPr>
            <p:extLst>
              <p:ext uri="{D42A27DB-BD31-4B8C-83A1-F6EECF244321}">
                <p14:modId xmlns:p14="http://schemas.microsoft.com/office/powerpoint/2010/main" val="2705244678"/>
              </p:ext>
            </p:extLst>
          </p:nvPr>
        </p:nvGraphicFramePr>
        <p:xfrm>
          <a:off x="924098" y="3743118"/>
          <a:ext cx="10682686" cy="246371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790722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5D3126C4-82E3-3D04-50BC-9A631167C8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B2E3E7-349D-75B8-66A4-A4D45B358AF8}"/>
              </a:ext>
            </a:extLst>
          </p:cNvPr>
          <p:cNvSpPr>
            <a:spLocks noGrp="1"/>
          </p:cNvSpPr>
          <p:nvPr>
            <p:ph type="title"/>
          </p:nvPr>
        </p:nvSpPr>
        <p:spPr>
          <a:xfrm>
            <a:off x="588263" y="286616"/>
            <a:ext cx="11018520" cy="553998"/>
          </a:xfrm>
        </p:spPr>
        <p:txBody>
          <a:bodyPr>
            <a:noAutofit/>
          </a:bodyPr>
          <a:lstStyle/>
          <a:p>
            <a:r>
              <a:rPr lang="en-CA" sz="3600">
                <a:solidFill>
                  <a:schemeClr val="bg1"/>
                </a:solidFill>
              </a:rPr>
              <a:t>Generative Orchestration Sliding Scale of AI</a:t>
            </a:r>
          </a:p>
        </p:txBody>
      </p:sp>
      <p:graphicFrame>
        <p:nvGraphicFramePr>
          <p:cNvPr id="4" name="Content Placeholder 3">
            <a:extLst>
              <a:ext uri="{FF2B5EF4-FFF2-40B4-BE49-F238E27FC236}">
                <a16:creationId xmlns:a16="http://schemas.microsoft.com/office/drawing/2014/main" id="{D69E5C9A-F7E7-E789-CE98-211EE8618B53}"/>
              </a:ext>
            </a:extLst>
          </p:cNvPr>
          <p:cNvGraphicFramePr>
            <a:graphicFrameLocks noGrp="1"/>
          </p:cNvGraphicFramePr>
          <p:nvPr>
            <p:ph idx="1"/>
            <p:extLst>
              <p:ext uri="{D42A27DB-BD31-4B8C-83A1-F6EECF244321}">
                <p14:modId xmlns:p14="http://schemas.microsoft.com/office/powerpoint/2010/main" val="1996016042"/>
              </p:ext>
            </p:extLst>
          </p:nvPr>
        </p:nvGraphicFramePr>
        <p:xfrm>
          <a:off x="489587" y="1507097"/>
          <a:ext cx="11468692" cy="5214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a:extLst>
              <a:ext uri="{FF2B5EF4-FFF2-40B4-BE49-F238E27FC236}">
                <a16:creationId xmlns:a16="http://schemas.microsoft.com/office/drawing/2014/main" id="{E5E9C474-192A-8145-34D9-993F434DC734}"/>
              </a:ext>
            </a:extLst>
          </p:cNvPr>
          <p:cNvGraphicFramePr/>
          <p:nvPr>
            <p:extLst>
              <p:ext uri="{D42A27DB-BD31-4B8C-83A1-F6EECF244321}">
                <p14:modId xmlns:p14="http://schemas.microsoft.com/office/powerpoint/2010/main" val="669243111"/>
              </p:ext>
            </p:extLst>
          </p:nvPr>
        </p:nvGraphicFramePr>
        <p:xfrm>
          <a:off x="1004900" y="3954088"/>
          <a:ext cx="10438066" cy="240331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709160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56FCA494-9137-6ACF-2B79-8E0486893F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2BE974-1FC9-4CA0-03E0-639AC0193CDE}"/>
              </a:ext>
            </a:extLst>
          </p:cNvPr>
          <p:cNvSpPr>
            <a:spLocks noGrp="1"/>
          </p:cNvSpPr>
          <p:nvPr>
            <p:ph type="title"/>
          </p:nvPr>
        </p:nvSpPr>
        <p:spPr>
          <a:xfrm>
            <a:off x="588263" y="286616"/>
            <a:ext cx="11018520" cy="553998"/>
          </a:xfrm>
        </p:spPr>
        <p:txBody>
          <a:bodyPr>
            <a:noAutofit/>
          </a:bodyPr>
          <a:lstStyle/>
          <a:p>
            <a:r>
              <a:rPr lang="en-CA" sz="3600">
                <a:solidFill>
                  <a:schemeClr val="bg1"/>
                </a:solidFill>
              </a:rPr>
              <a:t>Generative Orchestration Sliding Scale of AI</a:t>
            </a:r>
          </a:p>
        </p:txBody>
      </p:sp>
      <p:graphicFrame>
        <p:nvGraphicFramePr>
          <p:cNvPr id="4" name="Content Placeholder 3">
            <a:extLst>
              <a:ext uri="{FF2B5EF4-FFF2-40B4-BE49-F238E27FC236}">
                <a16:creationId xmlns:a16="http://schemas.microsoft.com/office/drawing/2014/main" id="{8433DFA6-4488-0A00-3EC9-021BE1A56F42}"/>
              </a:ext>
            </a:extLst>
          </p:cNvPr>
          <p:cNvGraphicFramePr>
            <a:graphicFrameLocks noGrp="1"/>
          </p:cNvGraphicFramePr>
          <p:nvPr>
            <p:ph idx="1"/>
            <p:extLst>
              <p:ext uri="{D42A27DB-BD31-4B8C-83A1-F6EECF244321}">
                <p14:modId xmlns:p14="http://schemas.microsoft.com/office/powerpoint/2010/main" val="443985487"/>
              </p:ext>
            </p:extLst>
          </p:nvPr>
        </p:nvGraphicFramePr>
        <p:xfrm>
          <a:off x="588263" y="1079500"/>
          <a:ext cx="11468692" cy="5214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7EA71238-5E6A-13AA-C99C-68B2D3791837}"/>
              </a:ext>
            </a:extLst>
          </p:cNvPr>
          <p:cNvGraphicFramePr/>
          <p:nvPr>
            <p:extLst>
              <p:ext uri="{D42A27DB-BD31-4B8C-83A1-F6EECF244321}">
                <p14:modId xmlns:p14="http://schemas.microsoft.com/office/powerpoint/2010/main" val="2030855324"/>
              </p:ext>
            </p:extLst>
          </p:nvPr>
        </p:nvGraphicFramePr>
        <p:xfrm>
          <a:off x="1101992" y="3810000"/>
          <a:ext cx="10501745" cy="3048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262136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528274-3EFE-003B-2717-285E5D889A24}"/>
              </a:ext>
            </a:extLst>
          </p:cNvPr>
          <p:cNvSpPr>
            <a:spLocks noGrp="1"/>
          </p:cNvSpPr>
          <p:nvPr>
            <p:ph type="title"/>
          </p:nvPr>
        </p:nvSpPr>
        <p:spPr>
          <a:xfrm>
            <a:off x="244248" y="199785"/>
            <a:ext cx="4040887" cy="492443"/>
          </a:xfrm>
        </p:spPr>
        <p:txBody>
          <a:bodyPr/>
          <a:lstStyle/>
          <a:p>
            <a:r>
              <a:rPr lang="en-CA"/>
              <a:t>Design Best Practices</a:t>
            </a:r>
          </a:p>
        </p:txBody>
      </p:sp>
      <p:sp>
        <p:nvSpPr>
          <p:cNvPr id="5" name="Text Placeholder 4">
            <a:extLst>
              <a:ext uri="{FF2B5EF4-FFF2-40B4-BE49-F238E27FC236}">
                <a16:creationId xmlns:a16="http://schemas.microsoft.com/office/drawing/2014/main" id="{1F76E0A2-F091-BA08-6012-C83BB8D26010}"/>
              </a:ext>
            </a:extLst>
          </p:cNvPr>
          <p:cNvSpPr>
            <a:spLocks noGrp="1"/>
          </p:cNvSpPr>
          <p:nvPr>
            <p:ph type="body" sz="quarter" idx="10"/>
          </p:nvPr>
        </p:nvSpPr>
        <p:spPr>
          <a:xfrm>
            <a:off x="244248" y="890460"/>
            <a:ext cx="4543969" cy="6255559"/>
          </a:xfrm>
        </p:spPr>
        <p:txBody>
          <a:bodyPr/>
          <a:lstStyle/>
          <a:p>
            <a:r>
              <a:rPr lang="en-CA" sz="1800" b="1"/>
              <a:t>Conversational building </a:t>
            </a:r>
          </a:p>
          <a:p>
            <a:r>
              <a:rPr lang="en-CA" sz="1800"/>
              <a:t>– great for inspiration!</a:t>
            </a:r>
          </a:p>
          <a:p>
            <a:endParaRPr lang="en-CA" sz="1100"/>
          </a:p>
          <a:p>
            <a:r>
              <a:rPr lang="en-CA" sz="1800" b="1"/>
              <a:t>Start building with Instructions?  </a:t>
            </a:r>
          </a:p>
          <a:p>
            <a:r>
              <a:rPr lang="en-CA" sz="1800"/>
              <a:t>- great for planning!</a:t>
            </a:r>
          </a:p>
          <a:p>
            <a:endParaRPr lang="en-CA" sz="1050"/>
          </a:p>
          <a:p>
            <a:r>
              <a:rPr lang="en-CA" sz="1800" b="1"/>
              <a:t>Danger Zones:</a:t>
            </a:r>
          </a:p>
          <a:p>
            <a:r>
              <a:rPr lang="en-CA" sz="1800"/>
              <a:t>Both Over-Engineering </a:t>
            </a:r>
          </a:p>
          <a:p>
            <a:r>
              <a:rPr lang="en-CA" sz="1800"/>
              <a:t>OR Under-Configuring!</a:t>
            </a:r>
          </a:p>
          <a:p>
            <a:endParaRPr lang="en-CA" sz="1050"/>
          </a:p>
          <a:p>
            <a:r>
              <a:rPr lang="en-CA" sz="1800" b="1"/>
              <a:t>Layers:</a:t>
            </a:r>
          </a:p>
          <a:p>
            <a:pPr marL="285750" indent="-285750">
              <a:buFont typeface="Arial" panose="020B0604020202020204" pitchFamily="34" charset="0"/>
              <a:buChar char="•"/>
            </a:pPr>
            <a:r>
              <a:rPr lang="en-CA" sz="1800"/>
              <a:t>Clarify Tasks,  and user stories</a:t>
            </a:r>
          </a:p>
          <a:p>
            <a:pPr marL="285750" indent="-285750">
              <a:buFont typeface="Arial" panose="020B0604020202020204" pitchFamily="34" charset="0"/>
              <a:buChar char="•"/>
            </a:pPr>
            <a:r>
              <a:rPr lang="en-CA" sz="1800"/>
              <a:t>Connect to curated data &amp; Knowledge</a:t>
            </a:r>
          </a:p>
          <a:p>
            <a:pPr marL="285750" indent="-285750">
              <a:buFont typeface="Arial" panose="020B0604020202020204" pitchFamily="34" charset="0"/>
              <a:buChar char="•"/>
            </a:pPr>
            <a:r>
              <a:rPr lang="en-CA" sz="1800"/>
              <a:t>Topics are central! Test Orchestration</a:t>
            </a:r>
          </a:p>
          <a:p>
            <a:pPr marL="285750" indent="-285750">
              <a:buFont typeface="Arial" panose="020B0604020202020204" pitchFamily="34" charset="0"/>
              <a:buChar char="•"/>
            </a:pPr>
            <a:r>
              <a:rPr lang="en-CA" sz="1800"/>
              <a:t>Bring in Tools</a:t>
            </a:r>
          </a:p>
          <a:p>
            <a:pPr marL="285750" indent="-285750">
              <a:buFont typeface="Arial" panose="020B0604020202020204" pitchFamily="34" charset="0"/>
              <a:buChar char="•"/>
            </a:pPr>
            <a:r>
              <a:rPr lang="en-CA" sz="1800"/>
              <a:t>Tweak &amp; Test Descriptions </a:t>
            </a:r>
          </a:p>
          <a:p>
            <a:pPr marL="285750" indent="-285750">
              <a:buFont typeface="Arial" panose="020B0604020202020204" pitchFamily="34" charset="0"/>
              <a:buChar char="•"/>
            </a:pPr>
            <a:r>
              <a:rPr lang="en-CA" sz="1800"/>
              <a:t>Instructions and Guardrails</a:t>
            </a:r>
          </a:p>
          <a:p>
            <a:pPr marL="285750" indent="-285750">
              <a:buFont typeface="Arial" panose="020B0604020202020204" pitchFamily="34" charset="0"/>
              <a:buChar char="•"/>
            </a:pPr>
            <a:r>
              <a:rPr lang="en-CA" sz="1800"/>
              <a:t>Overrides and Interceptions</a:t>
            </a:r>
          </a:p>
          <a:p>
            <a:endParaRPr lang="en-CA" sz="1800"/>
          </a:p>
        </p:txBody>
      </p:sp>
      <p:sp>
        <p:nvSpPr>
          <p:cNvPr id="7" name="Text Placeholder 6">
            <a:extLst>
              <a:ext uri="{FF2B5EF4-FFF2-40B4-BE49-F238E27FC236}">
                <a16:creationId xmlns:a16="http://schemas.microsoft.com/office/drawing/2014/main" id="{68D2CFDA-4CC3-BB0C-9948-3677CF2FA98C}"/>
              </a:ext>
            </a:extLst>
          </p:cNvPr>
          <p:cNvSpPr>
            <a:spLocks noGrp="1"/>
          </p:cNvSpPr>
          <p:nvPr>
            <p:ph type="body" sz="quarter" idx="13"/>
          </p:nvPr>
        </p:nvSpPr>
        <p:spPr/>
        <p:txBody>
          <a:bodyPr/>
          <a:lstStyle/>
          <a:p>
            <a:endParaRPr lang="en-CA"/>
          </a:p>
        </p:txBody>
      </p:sp>
      <p:pic>
        <p:nvPicPr>
          <p:cNvPr id="3" name="Picture 2">
            <a:extLst>
              <a:ext uri="{FF2B5EF4-FFF2-40B4-BE49-F238E27FC236}">
                <a16:creationId xmlns:a16="http://schemas.microsoft.com/office/drawing/2014/main" id="{D8D11898-0C1C-0209-EE5C-260700D635CA}"/>
              </a:ext>
            </a:extLst>
          </p:cNvPr>
          <p:cNvPicPr>
            <a:picLocks noChangeAspect="1"/>
          </p:cNvPicPr>
          <p:nvPr/>
        </p:nvPicPr>
        <p:blipFill>
          <a:blip r:embed="rId3"/>
          <a:stretch>
            <a:fillRect/>
          </a:stretch>
        </p:blipFill>
        <p:spPr>
          <a:xfrm>
            <a:off x="5211763" y="0"/>
            <a:ext cx="6853749" cy="6858000"/>
          </a:xfrm>
          <a:prstGeom prst="rect">
            <a:avLst/>
          </a:prstGeom>
        </p:spPr>
      </p:pic>
      <p:graphicFrame>
        <p:nvGraphicFramePr>
          <p:cNvPr id="12" name="Table 11">
            <a:extLst>
              <a:ext uri="{FF2B5EF4-FFF2-40B4-BE49-F238E27FC236}">
                <a16:creationId xmlns:a16="http://schemas.microsoft.com/office/drawing/2014/main" id="{367476E9-6299-4893-8FDF-B2A7E80B8FC5}"/>
              </a:ext>
            </a:extLst>
          </p:cNvPr>
          <p:cNvGraphicFramePr>
            <a:graphicFrameLocks noGrp="1"/>
          </p:cNvGraphicFramePr>
          <p:nvPr>
            <p:extLst>
              <p:ext uri="{D42A27DB-BD31-4B8C-83A1-F6EECF244321}">
                <p14:modId xmlns:p14="http://schemas.microsoft.com/office/powerpoint/2010/main" val="85375421"/>
              </p:ext>
            </p:extLst>
          </p:nvPr>
        </p:nvGraphicFramePr>
        <p:xfrm>
          <a:off x="5211763" y="199785"/>
          <a:ext cx="6577252" cy="628255"/>
        </p:xfrm>
        <a:graphic>
          <a:graphicData uri="http://schemas.openxmlformats.org/drawingml/2006/table">
            <a:tbl>
              <a:tblPr firstRow="1" bandRow="1">
                <a:tableStyleId>{2D5ABB26-0587-4C30-8999-92F81FD0307C}</a:tableStyleId>
              </a:tblPr>
              <a:tblGrid>
                <a:gridCol w="3288626">
                  <a:extLst>
                    <a:ext uri="{9D8B030D-6E8A-4147-A177-3AD203B41FA5}">
                      <a16:colId xmlns:a16="http://schemas.microsoft.com/office/drawing/2014/main" val="1730101948"/>
                    </a:ext>
                  </a:extLst>
                </a:gridCol>
                <a:gridCol w="3288626">
                  <a:extLst>
                    <a:ext uri="{9D8B030D-6E8A-4147-A177-3AD203B41FA5}">
                      <a16:colId xmlns:a16="http://schemas.microsoft.com/office/drawing/2014/main" val="4061185750"/>
                    </a:ext>
                  </a:extLst>
                </a:gridCol>
              </a:tblGrid>
              <a:tr h="628255">
                <a:tc>
                  <a:txBody>
                    <a:bodyPr/>
                    <a:lstStyle/>
                    <a:p>
                      <a:endParaRPr lang="en-CA"/>
                    </a:p>
                  </a:txBody>
                  <a:tcPr/>
                </a:tc>
                <a:tc>
                  <a:txBody>
                    <a:bodyPr/>
                    <a:lstStyle/>
                    <a:p>
                      <a:endParaRPr lang="en-CA"/>
                    </a:p>
                  </a:txBody>
                  <a:tcPr/>
                </a:tc>
                <a:extLst>
                  <a:ext uri="{0D108BD9-81ED-4DB2-BD59-A6C34878D82A}">
                    <a16:rowId xmlns:a16="http://schemas.microsoft.com/office/drawing/2014/main" val="4141771630"/>
                  </a:ext>
                </a:extLst>
              </a:tr>
            </a:tbl>
          </a:graphicData>
        </a:graphic>
      </p:graphicFrame>
      <p:graphicFrame>
        <p:nvGraphicFramePr>
          <p:cNvPr id="13" name="Table 12">
            <a:extLst>
              <a:ext uri="{FF2B5EF4-FFF2-40B4-BE49-F238E27FC236}">
                <a16:creationId xmlns:a16="http://schemas.microsoft.com/office/drawing/2014/main" id="{665BBAD6-DD65-A8C6-F2F6-2E51C2E31B5E}"/>
              </a:ext>
            </a:extLst>
          </p:cNvPr>
          <p:cNvGraphicFramePr>
            <a:graphicFrameLocks noGrp="1"/>
          </p:cNvGraphicFramePr>
          <p:nvPr>
            <p:extLst>
              <p:ext uri="{D42A27DB-BD31-4B8C-83A1-F6EECF244321}">
                <p14:modId xmlns:p14="http://schemas.microsoft.com/office/powerpoint/2010/main" val="3587480247"/>
              </p:ext>
            </p:extLst>
          </p:nvPr>
        </p:nvGraphicFramePr>
        <p:xfrm>
          <a:off x="5280778" y="99892"/>
          <a:ext cx="6911222" cy="6736080"/>
        </p:xfrm>
        <a:graphic>
          <a:graphicData uri="http://schemas.openxmlformats.org/drawingml/2006/table">
            <a:tbl>
              <a:tblPr firstRow="1" bandRow="1">
                <a:tableStyleId>{5C22544A-7EE6-4342-B048-85BDC9FD1C3A}</a:tableStyleId>
              </a:tblPr>
              <a:tblGrid>
                <a:gridCol w="3455611">
                  <a:extLst>
                    <a:ext uri="{9D8B030D-6E8A-4147-A177-3AD203B41FA5}">
                      <a16:colId xmlns:a16="http://schemas.microsoft.com/office/drawing/2014/main" val="2150738611"/>
                    </a:ext>
                  </a:extLst>
                </a:gridCol>
                <a:gridCol w="3455611">
                  <a:extLst>
                    <a:ext uri="{9D8B030D-6E8A-4147-A177-3AD203B41FA5}">
                      <a16:colId xmlns:a16="http://schemas.microsoft.com/office/drawing/2014/main" val="4153452275"/>
                    </a:ext>
                  </a:extLst>
                </a:gridCol>
              </a:tblGrid>
              <a:tr h="5618494">
                <a:tc>
                  <a:txBody>
                    <a:bodyPr/>
                    <a:lstStyle/>
                    <a:p>
                      <a:r>
                        <a:rPr lang="en-CA" sz="1600" b="1">
                          <a:solidFill>
                            <a:schemeClr val="bg1"/>
                          </a:solidFill>
                        </a:rPr>
                        <a:t>New agent </a:t>
                      </a:r>
                      <a:r>
                        <a:rPr lang="en-CA" sz="1600" b="1" err="1">
                          <a:solidFill>
                            <a:schemeClr val="bg1"/>
                          </a:solidFill>
                        </a:rPr>
                        <a:t>CoffeConcierge</a:t>
                      </a:r>
                      <a:endParaRPr lang="en-CA" sz="1600">
                        <a:solidFill>
                          <a:schemeClr val="bg1"/>
                        </a:solidFill>
                      </a:endParaRPr>
                    </a:p>
                    <a:p>
                      <a:r>
                        <a:rPr lang="en-CA" sz="1400">
                          <a:solidFill>
                            <a:schemeClr val="bg1"/>
                          </a:solidFill>
                        </a:rPr>
                        <a:t> </a:t>
                      </a:r>
                    </a:p>
                    <a:p>
                      <a:endParaRPr lang="en-CA" sz="1400">
                        <a:solidFill>
                          <a:schemeClr val="bg1"/>
                        </a:solidFill>
                      </a:endParaRPr>
                    </a:p>
                    <a:p>
                      <a:r>
                        <a:rPr lang="en-CA" sz="1400" b="1">
                          <a:solidFill>
                            <a:schemeClr val="bg1"/>
                          </a:solidFill>
                        </a:rPr>
                        <a:t>Description: </a:t>
                      </a:r>
                    </a:p>
                    <a:p>
                      <a:endParaRPr lang="en-CA" sz="1400">
                        <a:solidFill>
                          <a:schemeClr val="bg1"/>
                        </a:solidFill>
                      </a:endParaRPr>
                    </a:p>
                    <a:p>
                      <a:r>
                        <a:rPr lang="en-CA" sz="1400">
                          <a:solidFill>
                            <a:schemeClr val="bg1"/>
                          </a:solidFill>
                        </a:rPr>
                        <a:t>Helps users order and track their coffee pod refills, offering guidance on options, order status, and timely reordering.</a:t>
                      </a:r>
                    </a:p>
                    <a:p>
                      <a:r>
                        <a:rPr lang="en-CA" sz="1400">
                          <a:solidFill>
                            <a:schemeClr val="bg1"/>
                          </a:solidFill>
                        </a:rPr>
                        <a:t> </a:t>
                      </a:r>
                    </a:p>
                    <a:p>
                      <a:endParaRPr lang="en-CA" sz="1400">
                        <a:solidFill>
                          <a:schemeClr val="bg1"/>
                        </a:solidFill>
                      </a:endParaRPr>
                    </a:p>
                    <a:p>
                      <a:r>
                        <a:rPr lang="en-CA" sz="1400" b="1">
                          <a:solidFill>
                            <a:schemeClr val="bg1"/>
                          </a:solidFill>
                        </a:rPr>
                        <a:t>Auto Instructions generated:</a:t>
                      </a:r>
                    </a:p>
                    <a:p>
                      <a:endParaRPr lang="en-CA" sz="1400">
                        <a:solidFill>
                          <a:schemeClr val="bg1"/>
                        </a:solidFill>
                      </a:endParaRPr>
                    </a:p>
                    <a:p>
                      <a:r>
                        <a:rPr lang="en-CA" sz="1400">
                          <a:solidFill>
                            <a:schemeClr val="bg1"/>
                          </a:solidFill>
                        </a:rPr>
                        <a:t>- Guide users through the process of ordering coffee pod refills for </a:t>
                      </a:r>
                      <a:r>
                        <a:rPr lang="en-CA" sz="1400" err="1">
                          <a:solidFill>
                            <a:schemeClr val="bg1"/>
                          </a:solidFill>
                        </a:rPr>
                        <a:t>CoffeeCo</a:t>
                      </a:r>
                      <a:r>
                        <a:rPr lang="en-CA" sz="1400">
                          <a:solidFill>
                            <a:schemeClr val="bg1"/>
                          </a:solidFill>
                        </a:rPr>
                        <a:t>.</a:t>
                      </a:r>
                    </a:p>
                    <a:p>
                      <a:r>
                        <a:rPr lang="en-CA" sz="1400">
                          <a:solidFill>
                            <a:schemeClr val="bg1"/>
                          </a:solidFill>
                        </a:rPr>
                        <a:t>- Provide information and recommendations on available coffee pod options.</a:t>
                      </a:r>
                    </a:p>
                    <a:p>
                      <a:r>
                        <a:rPr lang="en-CA" sz="1400">
                          <a:solidFill>
                            <a:schemeClr val="bg1"/>
                          </a:solidFill>
                        </a:rPr>
                        <a:t>- Help users track the status of their orders and notify them of updates.</a:t>
                      </a:r>
                    </a:p>
                    <a:p>
                      <a:r>
                        <a:rPr lang="en-CA" sz="1400">
                          <a:solidFill>
                            <a:schemeClr val="bg1"/>
                          </a:solidFill>
                        </a:rPr>
                        <a:t>- Remind users when it is time to reorder based on their preferences or order history.</a:t>
                      </a:r>
                    </a:p>
                    <a:p>
                      <a:r>
                        <a:rPr lang="en-CA" sz="1400">
                          <a:solidFill>
                            <a:schemeClr val="bg1"/>
                          </a:solidFill>
                        </a:rPr>
                        <a:t>- Respond promptly and accurately to user inquiries about products, orders, and reordering.</a:t>
                      </a:r>
                    </a:p>
                    <a:p>
                      <a:pPr marL="0" indent="0">
                        <a:buFontTx/>
                        <a:buNone/>
                      </a:pPr>
                      <a:r>
                        <a:rPr lang="en-CA" sz="1400">
                          <a:solidFill>
                            <a:schemeClr val="bg1"/>
                          </a:solidFill>
                        </a:rPr>
                        <a:t>- Maintain a friendly, helpful, and professional tone in all interactions</a:t>
                      </a:r>
                    </a:p>
                    <a:p>
                      <a:pPr marL="0" indent="0">
                        <a:buFontTx/>
                        <a:buNone/>
                      </a:pPr>
                      <a:endParaRPr lang="en-CA" sz="1400">
                        <a:solidFill>
                          <a:schemeClr val="bg1"/>
                        </a:solidFill>
                      </a:endParaRPr>
                    </a:p>
                    <a:p>
                      <a:pPr marL="285750" indent="-285750">
                        <a:buFontTx/>
                        <a:buChar char="-"/>
                      </a:pPr>
                      <a:endParaRPr lang="en-CA" sz="1400">
                        <a:solidFill>
                          <a:schemeClr val="bg1"/>
                        </a:solidFill>
                      </a:endParaRPr>
                    </a:p>
                  </a:txBody>
                  <a:tcPr>
                    <a:solidFill>
                      <a:schemeClr val="tx1"/>
                    </a:solidFill>
                  </a:tcPr>
                </a:tc>
                <a:tc>
                  <a:txBody>
                    <a:bodyPr/>
                    <a:lstStyle/>
                    <a:p>
                      <a:endParaRPr lang="en-CA" sz="1400">
                        <a:solidFill>
                          <a:schemeClr val="bg1"/>
                        </a:solidFill>
                      </a:endParaRPr>
                    </a:p>
                    <a:p>
                      <a:endParaRPr lang="en-CA" sz="1400">
                        <a:solidFill>
                          <a:schemeClr val="bg1"/>
                        </a:solidFill>
                      </a:endParaRPr>
                    </a:p>
                  </a:txBody>
                  <a:tcPr>
                    <a:solidFill>
                      <a:schemeClr val="tx1"/>
                    </a:solidFill>
                  </a:tcPr>
                </a:tc>
                <a:extLst>
                  <a:ext uri="{0D108BD9-81ED-4DB2-BD59-A6C34878D82A}">
                    <a16:rowId xmlns:a16="http://schemas.microsoft.com/office/drawing/2014/main" val="3472096438"/>
                  </a:ext>
                </a:extLst>
              </a:tr>
            </a:tbl>
          </a:graphicData>
        </a:graphic>
      </p:graphicFrame>
      <p:graphicFrame>
        <p:nvGraphicFramePr>
          <p:cNvPr id="14" name="Table 13">
            <a:extLst>
              <a:ext uri="{FF2B5EF4-FFF2-40B4-BE49-F238E27FC236}">
                <a16:creationId xmlns:a16="http://schemas.microsoft.com/office/drawing/2014/main" id="{E4AA1B15-806C-7CE5-C8BA-A478A6EF079A}"/>
              </a:ext>
            </a:extLst>
          </p:cNvPr>
          <p:cNvGraphicFramePr>
            <a:graphicFrameLocks noGrp="1"/>
          </p:cNvGraphicFramePr>
          <p:nvPr>
            <p:extLst>
              <p:ext uri="{D42A27DB-BD31-4B8C-83A1-F6EECF244321}">
                <p14:modId xmlns:p14="http://schemas.microsoft.com/office/powerpoint/2010/main" val="2843904021"/>
              </p:ext>
            </p:extLst>
          </p:nvPr>
        </p:nvGraphicFramePr>
        <p:xfrm>
          <a:off x="5292539" y="60960"/>
          <a:ext cx="6911222" cy="6736080"/>
        </p:xfrm>
        <a:graphic>
          <a:graphicData uri="http://schemas.openxmlformats.org/drawingml/2006/table">
            <a:tbl>
              <a:tblPr firstRow="1" bandRow="1">
                <a:tableStyleId>{5C22544A-7EE6-4342-B048-85BDC9FD1C3A}</a:tableStyleId>
              </a:tblPr>
              <a:tblGrid>
                <a:gridCol w="3455611">
                  <a:extLst>
                    <a:ext uri="{9D8B030D-6E8A-4147-A177-3AD203B41FA5}">
                      <a16:colId xmlns:a16="http://schemas.microsoft.com/office/drawing/2014/main" val="2150738611"/>
                    </a:ext>
                  </a:extLst>
                </a:gridCol>
                <a:gridCol w="3455611">
                  <a:extLst>
                    <a:ext uri="{9D8B030D-6E8A-4147-A177-3AD203B41FA5}">
                      <a16:colId xmlns:a16="http://schemas.microsoft.com/office/drawing/2014/main" val="4153452275"/>
                    </a:ext>
                  </a:extLst>
                </a:gridCol>
              </a:tblGrid>
              <a:tr h="5618494">
                <a:tc>
                  <a:txBody>
                    <a:bodyPr/>
                    <a:lstStyle/>
                    <a:p>
                      <a:r>
                        <a:rPr lang="en-CA" sz="1600" b="1">
                          <a:solidFill>
                            <a:schemeClr val="bg1"/>
                          </a:solidFill>
                        </a:rPr>
                        <a:t>New agent </a:t>
                      </a:r>
                      <a:r>
                        <a:rPr lang="en-CA" sz="1600" b="1" err="1">
                          <a:solidFill>
                            <a:schemeClr val="bg1"/>
                          </a:solidFill>
                        </a:rPr>
                        <a:t>CoffeConcierge</a:t>
                      </a:r>
                      <a:endParaRPr lang="en-CA" sz="1600">
                        <a:solidFill>
                          <a:schemeClr val="bg1"/>
                        </a:solidFill>
                      </a:endParaRPr>
                    </a:p>
                    <a:p>
                      <a:r>
                        <a:rPr lang="en-CA" sz="1400">
                          <a:solidFill>
                            <a:schemeClr val="bg1"/>
                          </a:solidFill>
                        </a:rPr>
                        <a:t> </a:t>
                      </a:r>
                    </a:p>
                    <a:p>
                      <a:endParaRPr lang="en-CA" sz="1400">
                        <a:solidFill>
                          <a:schemeClr val="bg1"/>
                        </a:solidFill>
                      </a:endParaRPr>
                    </a:p>
                    <a:p>
                      <a:r>
                        <a:rPr lang="en-CA" sz="1400" b="1">
                          <a:solidFill>
                            <a:schemeClr val="bg1"/>
                          </a:solidFill>
                        </a:rPr>
                        <a:t>Description: </a:t>
                      </a:r>
                    </a:p>
                    <a:p>
                      <a:endParaRPr lang="en-CA" sz="1400">
                        <a:solidFill>
                          <a:schemeClr val="bg1"/>
                        </a:solidFill>
                      </a:endParaRPr>
                    </a:p>
                    <a:p>
                      <a:r>
                        <a:rPr lang="en-CA" sz="1400">
                          <a:solidFill>
                            <a:schemeClr val="bg1"/>
                          </a:solidFill>
                        </a:rPr>
                        <a:t>Helps users order and track their coffee pod refills, offering guidance on options, order status, and timely reordering.</a:t>
                      </a:r>
                    </a:p>
                    <a:p>
                      <a:r>
                        <a:rPr lang="en-CA" sz="1400">
                          <a:solidFill>
                            <a:schemeClr val="bg1"/>
                          </a:solidFill>
                        </a:rPr>
                        <a:t> </a:t>
                      </a:r>
                    </a:p>
                    <a:p>
                      <a:endParaRPr lang="en-CA" sz="1400">
                        <a:solidFill>
                          <a:schemeClr val="bg1"/>
                        </a:solidFill>
                      </a:endParaRPr>
                    </a:p>
                    <a:p>
                      <a:r>
                        <a:rPr lang="en-CA" sz="1400" b="1">
                          <a:solidFill>
                            <a:schemeClr val="bg1"/>
                          </a:solidFill>
                        </a:rPr>
                        <a:t>Auto Instructions generated:</a:t>
                      </a:r>
                    </a:p>
                    <a:p>
                      <a:endParaRPr lang="en-CA" sz="1400">
                        <a:solidFill>
                          <a:schemeClr val="bg1"/>
                        </a:solidFill>
                      </a:endParaRPr>
                    </a:p>
                    <a:p>
                      <a:r>
                        <a:rPr lang="en-CA" sz="1400">
                          <a:solidFill>
                            <a:schemeClr val="bg1"/>
                          </a:solidFill>
                        </a:rPr>
                        <a:t>- Guide users through the process of </a:t>
                      </a:r>
                      <a:r>
                        <a:rPr lang="en-CA" sz="1400">
                          <a:solidFill>
                            <a:schemeClr val="bg1"/>
                          </a:solidFill>
                          <a:highlight>
                            <a:srgbClr val="FFFF00"/>
                          </a:highlight>
                        </a:rPr>
                        <a:t>ordering </a:t>
                      </a:r>
                      <a:r>
                        <a:rPr lang="en-CA" sz="1400">
                          <a:solidFill>
                            <a:schemeClr val="bg1"/>
                          </a:solidFill>
                        </a:rPr>
                        <a:t>coffee pod refills for </a:t>
                      </a:r>
                      <a:r>
                        <a:rPr lang="en-CA" sz="1400" err="1">
                          <a:solidFill>
                            <a:schemeClr val="bg1"/>
                          </a:solidFill>
                        </a:rPr>
                        <a:t>CoffeeCo</a:t>
                      </a:r>
                      <a:r>
                        <a:rPr lang="en-CA" sz="1400">
                          <a:solidFill>
                            <a:schemeClr val="bg1"/>
                          </a:solidFill>
                        </a:rPr>
                        <a:t>.</a:t>
                      </a:r>
                    </a:p>
                    <a:p>
                      <a:r>
                        <a:rPr lang="en-CA" sz="1400">
                          <a:solidFill>
                            <a:schemeClr val="bg1"/>
                          </a:solidFill>
                        </a:rPr>
                        <a:t>- Provide information and </a:t>
                      </a:r>
                      <a:r>
                        <a:rPr lang="en-CA" sz="1400">
                          <a:solidFill>
                            <a:schemeClr val="bg1"/>
                          </a:solidFill>
                          <a:highlight>
                            <a:srgbClr val="FFFF00"/>
                          </a:highlight>
                        </a:rPr>
                        <a:t>recommendations </a:t>
                      </a:r>
                      <a:r>
                        <a:rPr lang="en-CA" sz="1400">
                          <a:solidFill>
                            <a:schemeClr val="bg1"/>
                          </a:solidFill>
                        </a:rPr>
                        <a:t>on available coffee pod options.</a:t>
                      </a:r>
                    </a:p>
                    <a:p>
                      <a:r>
                        <a:rPr lang="en-CA" sz="1400">
                          <a:solidFill>
                            <a:schemeClr val="bg1"/>
                          </a:solidFill>
                        </a:rPr>
                        <a:t>- Help users</a:t>
                      </a:r>
                      <a:r>
                        <a:rPr lang="en-CA" sz="1400">
                          <a:solidFill>
                            <a:schemeClr val="bg1"/>
                          </a:solidFill>
                          <a:highlight>
                            <a:srgbClr val="FFFF00"/>
                          </a:highlight>
                        </a:rPr>
                        <a:t> track </a:t>
                      </a:r>
                      <a:r>
                        <a:rPr lang="en-CA" sz="1400">
                          <a:solidFill>
                            <a:schemeClr val="bg1"/>
                          </a:solidFill>
                        </a:rPr>
                        <a:t>the status of their orders and </a:t>
                      </a:r>
                      <a:r>
                        <a:rPr lang="en-CA" sz="1400">
                          <a:solidFill>
                            <a:schemeClr val="bg1"/>
                          </a:solidFill>
                          <a:highlight>
                            <a:srgbClr val="FFFF00"/>
                          </a:highlight>
                        </a:rPr>
                        <a:t>notify</a:t>
                      </a:r>
                      <a:r>
                        <a:rPr lang="en-CA" sz="1400">
                          <a:solidFill>
                            <a:schemeClr val="bg1"/>
                          </a:solidFill>
                        </a:rPr>
                        <a:t> them of updates.</a:t>
                      </a:r>
                    </a:p>
                    <a:p>
                      <a:r>
                        <a:rPr lang="en-CA" sz="1400">
                          <a:solidFill>
                            <a:schemeClr val="bg1"/>
                          </a:solidFill>
                        </a:rPr>
                        <a:t>- </a:t>
                      </a:r>
                      <a:r>
                        <a:rPr lang="en-CA" sz="1400">
                          <a:solidFill>
                            <a:schemeClr val="bg1"/>
                          </a:solidFill>
                          <a:highlight>
                            <a:srgbClr val="FFFF00"/>
                          </a:highlight>
                        </a:rPr>
                        <a:t>Remind </a:t>
                      </a:r>
                      <a:r>
                        <a:rPr lang="en-CA" sz="1400">
                          <a:solidFill>
                            <a:schemeClr val="bg1"/>
                          </a:solidFill>
                        </a:rPr>
                        <a:t>users when it is time to reorder based on their preferences or order </a:t>
                      </a:r>
                      <a:r>
                        <a:rPr lang="en-CA" sz="1400">
                          <a:solidFill>
                            <a:schemeClr val="bg1"/>
                          </a:solidFill>
                          <a:highlight>
                            <a:srgbClr val="FFFF00"/>
                          </a:highlight>
                        </a:rPr>
                        <a:t>history.</a:t>
                      </a:r>
                    </a:p>
                    <a:p>
                      <a:r>
                        <a:rPr lang="en-CA" sz="1400">
                          <a:solidFill>
                            <a:schemeClr val="bg1"/>
                          </a:solidFill>
                        </a:rPr>
                        <a:t>- Respond promptly and accurately to user inquiries about products, orders, and reordering.</a:t>
                      </a:r>
                    </a:p>
                    <a:p>
                      <a:pPr marL="0" indent="0">
                        <a:buFontTx/>
                        <a:buNone/>
                      </a:pPr>
                      <a:r>
                        <a:rPr lang="en-CA" sz="1400">
                          <a:solidFill>
                            <a:schemeClr val="bg1"/>
                          </a:solidFill>
                        </a:rPr>
                        <a:t>- Maintain a friendly, helpful, and professional tone in all interactions</a:t>
                      </a:r>
                    </a:p>
                    <a:p>
                      <a:pPr marL="0" indent="0">
                        <a:buFontTx/>
                        <a:buNone/>
                      </a:pPr>
                      <a:endParaRPr lang="en-CA" sz="1400">
                        <a:solidFill>
                          <a:schemeClr val="bg1"/>
                        </a:solidFill>
                      </a:endParaRPr>
                    </a:p>
                    <a:p>
                      <a:pPr marL="285750" indent="-285750">
                        <a:buFontTx/>
                        <a:buChar char="-"/>
                      </a:pPr>
                      <a:endParaRPr lang="en-CA" sz="1400">
                        <a:solidFill>
                          <a:schemeClr val="bg1"/>
                        </a:solidFill>
                      </a:endParaRPr>
                    </a:p>
                  </a:txBody>
                  <a:tcPr>
                    <a:solidFill>
                      <a:schemeClr val="tx1"/>
                    </a:solidFill>
                  </a:tcPr>
                </a:tc>
                <a:tc>
                  <a:txBody>
                    <a:bodyPr/>
                    <a:lstStyle/>
                    <a:p>
                      <a:endParaRPr lang="en-CA" sz="1400">
                        <a:solidFill>
                          <a:schemeClr val="bg1"/>
                        </a:solidFill>
                      </a:endParaRPr>
                    </a:p>
                    <a:p>
                      <a:endParaRPr lang="en-CA" sz="1400">
                        <a:solidFill>
                          <a:schemeClr val="accent1"/>
                        </a:solidFill>
                      </a:endParaRPr>
                    </a:p>
                    <a:p>
                      <a:endParaRPr lang="en-CA" sz="1400">
                        <a:solidFill>
                          <a:schemeClr val="accent1"/>
                        </a:solidFill>
                      </a:endParaRPr>
                    </a:p>
                    <a:p>
                      <a:r>
                        <a:rPr lang="en-CA" sz="1400">
                          <a:solidFill>
                            <a:schemeClr val="accent1"/>
                          </a:solidFill>
                        </a:rPr>
                        <a:t>Actions</a:t>
                      </a:r>
                    </a:p>
                    <a:p>
                      <a:r>
                        <a:rPr lang="en-CA" sz="1400" b="0">
                          <a:solidFill>
                            <a:schemeClr val="accent1"/>
                          </a:solidFill>
                        </a:rPr>
                        <a:t>Create an order</a:t>
                      </a:r>
                    </a:p>
                    <a:p>
                      <a:r>
                        <a:rPr lang="en-CA" sz="1400" b="0">
                          <a:solidFill>
                            <a:schemeClr val="accent1"/>
                          </a:solidFill>
                        </a:rPr>
                        <a:t>Change my order</a:t>
                      </a:r>
                    </a:p>
                    <a:p>
                      <a:endParaRPr lang="en-CA" sz="1400">
                        <a:solidFill>
                          <a:schemeClr val="accent1"/>
                        </a:solidFill>
                      </a:endParaRPr>
                    </a:p>
                    <a:p>
                      <a:r>
                        <a:rPr lang="en-CA" sz="1400">
                          <a:solidFill>
                            <a:schemeClr val="accent1"/>
                          </a:solidFill>
                        </a:rPr>
                        <a:t>Knowledge or Action:</a:t>
                      </a:r>
                    </a:p>
                    <a:p>
                      <a:r>
                        <a:rPr lang="en-CA" sz="1400" b="0">
                          <a:solidFill>
                            <a:schemeClr val="accent1"/>
                          </a:solidFill>
                        </a:rPr>
                        <a:t>Track my orders</a:t>
                      </a:r>
                    </a:p>
                    <a:p>
                      <a:r>
                        <a:rPr lang="en-CA" sz="1400" b="0">
                          <a:solidFill>
                            <a:schemeClr val="accent1"/>
                          </a:solidFill>
                        </a:rPr>
                        <a:t>List Some Products</a:t>
                      </a:r>
                    </a:p>
                    <a:p>
                      <a:r>
                        <a:rPr lang="en-CA" sz="1400" b="0">
                          <a:solidFill>
                            <a:schemeClr val="accent1"/>
                          </a:solidFill>
                        </a:rPr>
                        <a:t>List some Discounts</a:t>
                      </a:r>
                    </a:p>
                    <a:p>
                      <a:endParaRPr lang="en-CA" sz="1400">
                        <a:solidFill>
                          <a:schemeClr val="accent1"/>
                        </a:solidFill>
                      </a:endParaRPr>
                    </a:p>
                    <a:p>
                      <a:r>
                        <a:rPr lang="en-CA" sz="1400">
                          <a:solidFill>
                            <a:schemeClr val="accent1"/>
                          </a:solidFill>
                        </a:rPr>
                        <a:t>Combined actions</a:t>
                      </a:r>
                    </a:p>
                    <a:p>
                      <a:r>
                        <a:rPr lang="en-CA" sz="1400" b="0">
                          <a:solidFill>
                            <a:schemeClr val="accent1"/>
                          </a:solidFill>
                        </a:rPr>
                        <a:t>Refill = Check order, place order</a:t>
                      </a:r>
                    </a:p>
                    <a:p>
                      <a:endParaRPr lang="en-CA" sz="1400">
                        <a:solidFill>
                          <a:schemeClr val="accent1"/>
                        </a:solidFill>
                      </a:endParaRPr>
                    </a:p>
                    <a:p>
                      <a:r>
                        <a:rPr lang="en-CA" sz="1400">
                          <a:solidFill>
                            <a:schemeClr val="accent1"/>
                          </a:solidFill>
                        </a:rPr>
                        <a:t>Side conversation:</a:t>
                      </a:r>
                    </a:p>
                    <a:p>
                      <a:r>
                        <a:rPr lang="en-CA" sz="1400" b="0">
                          <a:solidFill>
                            <a:schemeClr val="accent1"/>
                          </a:solidFill>
                        </a:rPr>
                        <a:t>Recommend Products</a:t>
                      </a:r>
                    </a:p>
                    <a:p>
                      <a:endParaRPr lang="en-CA" sz="1400">
                        <a:solidFill>
                          <a:schemeClr val="accent1"/>
                        </a:solidFill>
                      </a:endParaRPr>
                    </a:p>
                    <a:p>
                      <a:r>
                        <a:rPr lang="en-CA" sz="1400">
                          <a:solidFill>
                            <a:schemeClr val="accent1"/>
                          </a:solidFill>
                        </a:rPr>
                        <a:t>Proactive Actions</a:t>
                      </a:r>
                    </a:p>
                    <a:p>
                      <a:r>
                        <a:rPr lang="en-CA" sz="1400" b="0">
                          <a:solidFill>
                            <a:schemeClr val="accent1"/>
                          </a:solidFill>
                        </a:rPr>
                        <a:t>Start with a personalized action</a:t>
                      </a:r>
                    </a:p>
                    <a:p>
                      <a:endParaRPr lang="en-CA" sz="1400">
                        <a:solidFill>
                          <a:schemeClr val="accent1"/>
                        </a:solidFill>
                      </a:endParaRPr>
                    </a:p>
                    <a:p>
                      <a:r>
                        <a:rPr lang="en-CA" sz="1400">
                          <a:solidFill>
                            <a:schemeClr val="accent1"/>
                          </a:solidFill>
                        </a:rPr>
                        <a:t>Autonomous Agents:</a:t>
                      </a:r>
                    </a:p>
                    <a:p>
                      <a:r>
                        <a:rPr lang="en-CA" sz="1400" b="0">
                          <a:solidFill>
                            <a:schemeClr val="accent1"/>
                          </a:solidFill>
                        </a:rPr>
                        <a:t>Sales Notification</a:t>
                      </a:r>
                    </a:p>
                    <a:p>
                      <a:r>
                        <a:rPr lang="en-CA" sz="1400" b="0">
                          <a:solidFill>
                            <a:schemeClr val="accent1"/>
                          </a:solidFill>
                        </a:rPr>
                        <a:t>Reorder Reminder</a:t>
                      </a:r>
                    </a:p>
                    <a:p>
                      <a:r>
                        <a:rPr lang="en-CA" sz="1400" b="0">
                          <a:solidFill>
                            <a:schemeClr val="accent1"/>
                          </a:solidFill>
                        </a:rPr>
                        <a:t>History-based Promo</a:t>
                      </a:r>
                    </a:p>
                    <a:p>
                      <a:endParaRPr lang="en-CA" sz="1400">
                        <a:solidFill>
                          <a:schemeClr val="accent1"/>
                        </a:solidFill>
                      </a:endParaRPr>
                    </a:p>
                    <a:p>
                      <a:endParaRPr lang="en-CA" sz="1400">
                        <a:solidFill>
                          <a:schemeClr val="accent1"/>
                        </a:solidFill>
                      </a:endParaRPr>
                    </a:p>
                    <a:p>
                      <a:endParaRPr lang="en-CA" sz="1400">
                        <a:solidFill>
                          <a:schemeClr val="accent1"/>
                        </a:solidFill>
                      </a:endParaRPr>
                    </a:p>
                  </a:txBody>
                  <a:tcPr>
                    <a:solidFill>
                      <a:schemeClr val="tx1"/>
                    </a:solidFill>
                  </a:tcPr>
                </a:tc>
                <a:extLst>
                  <a:ext uri="{0D108BD9-81ED-4DB2-BD59-A6C34878D82A}">
                    <a16:rowId xmlns:a16="http://schemas.microsoft.com/office/drawing/2014/main" val="3472096438"/>
                  </a:ext>
                </a:extLst>
              </a:tr>
            </a:tbl>
          </a:graphicData>
        </a:graphic>
      </p:graphicFrame>
      <p:pic>
        <p:nvPicPr>
          <p:cNvPr id="19" name="Picture 18">
            <a:extLst>
              <a:ext uri="{FF2B5EF4-FFF2-40B4-BE49-F238E27FC236}">
                <a16:creationId xmlns:a16="http://schemas.microsoft.com/office/drawing/2014/main" id="{1C7DEDAE-C0FA-EFF9-B50B-F16AAAAC3A50}"/>
              </a:ext>
            </a:extLst>
          </p:cNvPr>
          <p:cNvPicPr>
            <a:picLocks noChangeAspect="1"/>
          </p:cNvPicPr>
          <p:nvPr/>
        </p:nvPicPr>
        <p:blipFill>
          <a:blip r:embed="rId4"/>
          <a:stretch>
            <a:fillRect/>
          </a:stretch>
        </p:blipFill>
        <p:spPr>
          <a:xfrm>
            <a:off x="5211763" y="60960"/>
            <a:ext cx="7526196" cy="6750156"/>
          </a:xfrm>
          <a:prstGeom prst="rect">
            <a:avLst/>
          </a:prstGeom>
        </p:spPr>
      </p:pic>
    </p:spTree>
    <p:extLst>
      <p:ext uri="{BB962C8B-B14F-4D97-AF65-F5344CB8AC3E}">
        <p14:creationId xmlns:p14="http://schemas.microsoft.com/office/powerpoint/2010/main" val="37184722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55C4B1-057F-E8EC-8CEE-AB3D059AFF67}"/>
              </a:ext>
            </a:extLst>
          </p:cNvPr>
          <p:cNvSpPr>
            <a:spLocks noGrp="1"/>
          </p:cNvSpPr>
          <p:nvPr>
            <p:ph type="title"/>
          </p:nvPr>
        </p:nvSpPr>
        <p:spPr/>
        <p:txBody>
          <a:bodyPr/>
          <a:lstStyle/>
          <a:p>
            <a:r>
              <a:rPr lang="en-CA"/>
              <a:t>Design with Guardrails</a:t>
            </a:r>
          </a:p>
        </p:txBody>
      </p:sp>
      <p:sp>
        <p:nvSpPr>
          <p:cNvPr id="5" name="Text Placeholder 4">
            <a:extLst>
              <a:ext uri="{FF2B5EF4-FFF2-40B4-BE49-F238E27FC236}">
                <a16:creationId xmlns:a16="http://schemas.microsoft.com/office/drawing/2014/main" id="{1B5CE146-0DC1-5786-D9C9-1BF82E22F1B4}"/>
              </a:ext>
            </a:extLst>
          </p:cNvPr>
          <p:cNvSpPr>
            <a:spLocks noGrp="1"/>
          </p:cNvSpPr>
          <p:nvPr>
            <p:ph type="body" sz="quarter" idx="10"/>
          </p:nvPr>
        </p:nvSpPr>
        <p:spPr>
          <a:xfrm>
            <a:off x="588263" y="1168598"/>
            <a:ext cx="4040185" cy="5586145"/>
          </a:xfrm>
        </p:spPr>
        <p:txBody>
          <a:bodyPr/>
          <a:lstStyle/>
          <a:p>
            <a:r>
              <a:rPr lang="en-CA" sz="1800" b="1"/>
              <a:t>AI Guardrails</a:t>
            </a:r>
          </a:p>
          <a:p>
            <a:pPr marL="342900" indent="-342900">
              <a:buFontTx/>
              <a:buChar char="-"/>
            </a:pPr>
            <a:r>
              <a:rPr lang="en-CA" sz="1800"/>
              <a:t>Inputs/Output descriptions</a:t>
            </a:r>
          </a:p>
          <a:p>
            <a:pPr marL="342900" indent="-342900">
              <a:buFontTx/>
              <a:buChar char="-"/>
            </a:pPr>
            <a:r>
              <a:rPr lang="en-CA" sz="1800"/>
              <a:t>Formatted instructions</a:t>
            </a:r>
          </a:p>
          <a:p>
            <a:r>
              <a:rPr lang="en-CA" sz="1800" b="1"/>
              <a:t>Topic Triggers</a:t>
            </a:r>
          </a:p>
          <a:p>
            <a:pPr marL="342900" indent="-342900">
              <a:buFontTx/>
              <a:buChar char="-"/>
            </a:pPr>
            <a:r>
              <a:rPr lang="en-CA" sz="1800"/>
              <a:t>on plan complete, </a:t>
            </a:r>
          </a:p>
          <a:p>
            <a:pPr marL="342900" indent="-342900">
              <a:buFontTx/>
              <a:buChar char="-"/>
            </a:pPr>
            <a:r>
              <a:rPr lang="en-CA" sz="1800"/>
              <a:t>on knowledge requested,</a:t>
            </a:r>
          </a:p>
          <a:p>
            <a:pPr marL="342900" indent="-342900">
              <a:buFontTx/>
              <a:buChar char="-"/>
            </a:pPr>
            <a:r>
              <a:rPr lang="en-CA" sz="1800"/>
              <a:t>on message received</a:t>
            </a:r>
          </a:p>
          <a:p>
            <a:pPr marL="342900" indent="-342900">
              <a:buFontTx/>
              <a:buChar char="-"/>
            </a:pPr>
            <a:r>
              <a:rPr lang="en-CA" sz="1800">
                <a:solidFill>
                  <a:schemeClr val="accent2">
                    <a:lumMod val="40000"/>
                    <a:lumOff val="60000"/>
                  </a:schemeClr>
                </a:solidFill>
              </a:rPr>
              <a:t>AI Response Generated</a:t>
            </a:r>
          </a:p>
          <a:p>
            <a:r>
              <a:rPr lang="en-CA" sz="1800" b="1"/>
              <a:t>Precision in variables</a:t>
            </a:r>
          </a:p>
          <a:p>
            <a:pPr marL="285750" indent="-285750">
              <a:buFontTx/>
              <a:buChar char="-"/>
            </a:pPr>
            <a:r>
              <a:rPr lang="en-CA" sz="1800"/>
              <a:t>Entities and Regex and conditions</a:t>
            </a:r>
          </a:p>
          <a:p>
            <a:r>
              <a:rPr lang="en-CA" sz="1800" b="1"/>
              <a:t>PII management</a:t>
            </a:r>
          </a:p>
          <a:p>
            <a:pPr marL="285750" indent="-285750">
              <a:buFontTx/>
              <a:buChar char="-"/>
            </a:pPr>
            <a:r>
              <a:rPr lang="en-CA" sz="1800"/>
              <a:t>Solicited vs Unsolicited</a:t>
            </a:r>
          </a:p>
          <a:p>
            <a:pPr marL="285750" indent="-285750">
              <a:buFontTx/>
              <a:buChar char="-"/>
            </a:pPr>
            <a:r>
              <a:rPr lang="en-CA" sz="1800"/>
              <a:t>AI Prompts</a:t>
            </a:r>
          </a:p>
          <a:p>
            <a:pPr marL="285750" indent="-285750">
              <a:buFontTx/>
              <a:buChar char="-"/>
            </a:pPr>
            <a:r>
              <a:rPr lang="en-CA" sz="1800"/>
              <a:t>Masked variables in Topics</a:t>
            </a:r>
          </a:p>
          <a:p>
            <a:r>
              <a:rPr lang="en-CA" sz="1800" b="1"/>
              <a:t>Cutoff Zone + Escalation</a:t>
            </a:r>
          </a:p>
          <a:p>
            <a:r>
              <a:rPr lang="en-CA" sz="1800"/>
              <a:t>- Stricter in autonomous</a:t>
            </a:r>
          </a:p>
        </p:txBody>
      </p:sp>
      <p:sp>
        <p:nvSpPr>
          <p:cNvPr id="7" name="Text Placeholder 6">
            <a:extLst>
              <a:ext uri="{FF2B5EF4-FFF2-40B4-BE49-F238E27FC236}">
                <a16:creationId xmlns:a16="http://schemas.microsoft.com/office/drawing/2014/main" id="{54430A9B-15CC-A33B-D722-19AE50DF2D9E}"/>
              </a:ext>
            </a:extLst>
          </p:cNvPr>
          <p:cNvSpPr>
            <a:spLocks noGrp="1"/>
          </p:cNvSpPr>
          <p:nvPr>
            <p:ph type="body" sz="quarter" idx="13"/>
          </p:nvPr>
        </p:nvSpPr>
        <p:spPr/>
        <p:txBody>
          <a:bodyPr/>
          <a:lstStyle/>
          <a:p>
            <a:endParaRPr lang="en-CA"/>
          </a:p>
        </p:txBody>
      </p:sp>
      <p:sp>
        <p:nvSpPr>
          <p:cNvPr id="6" name="Text Placeholder 5">
            <a:extLst>
              <a:ext uri="{FF2B5EF4-FFF2-40B4-BE49-F238E27FC236}">
                <a16:creationId xmlns:a16="http://schemas.microsoft.com/office/drawing/2014/main" id="{9E90DEE6-6F8B-4681-BFC8-B08F9D9BEDBF}"/>
              </a:ext>
            </a:extLst>
          </p:cNvPr>
          <p:cNvSpPr>
            <a:spLocks noGrp="1"/>
          </p:cNvSpPr>
          <p:nvPr>
            <p:ph type="body" sz="quarter" idx="11"/>
          </p:nvPr>
        </p:nvSpPr>
        <p:spPr/>
        <p:txBody>
          <a:bodyPr/>
          <a:lstStyle/>
          <a:p>
            <a:endParaRPr lang="en-CA"/>
          </a:p>
        </p:txBody>
      </p:sp>
      <p:pic>
        <p:nvPicPr>
          <p:cNvPr id="3" name="Picture 2">
            <a:extLst>
              <a:ext uri="{FF2B5EF4-FFF2-40B4-BE49-F238E27FC236}">
                <a16:creationId xmlns:a16="http://schemas.microsoft.com/office/drawing/2014/main" id="{311C6CD7-A142-950E-2716-67B65388B8A6}"/>
              </a:ext>
            </a:extLst>
          </p:cNvPr>
          <p:cNvPicPr>
            <a:picLocks noChangeAspect="1"/>
          </p:cNvPicPr>
          <p:nvPr/>
        </p:nvPicPr>
        <p:blipFill>
          <a:blip r:embed="rId3"/>
          <a:stretch>
            <a:fillRect/>
          </a:stretch>
        </p:blipFill>
        <p:spPr>
          <a:xfrm>
            <a:off x="5654802" y="0"/>
            <a:ext cx="6291955" cy="6858000"/>
          </a:xfrm>
          <a:prstGeom prst="rect">
            <a:avLst/>
          </a:prstGeom>
        </p:spPr>
      </p:pic>
    </p:spTree>
    <p:extLst>
      <p:ext uri="{BB962C8B-B14F-4D97-AF65-F5344CB8AC3E}">
        <p14:creationId xmlns:p14="http://schemas.microsoft.com/office/powerpoint/2010/main" val="272504580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A2E7B-ECAC-BB5D-D0A5-6776FECB9C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75A0A0-5D90-009A-02A5-B95A6059CD6D}"/>
              </a:ext>
            </a:extLst>
          </p:cNvPr>
          <p:cNvSpPr>
            <a:spLocks noGrp="1"/>
          </p:cNvSpPr>
          <p:nvPr>
            <p:ph type="title" idx="4294967295"/>
          </p:nvPr>
        </p:nvSpPr>
        <p:spPr>
          <a:xfrm>
            <a:off x="810706" y="390956"/>
            <a:ext cx="5384800" cy="554037"/>
          </a:xfrm>
        </p:spPr>
        <p:txBody>
          <a:bodyPr/>
          <a:lstStyle/>
          <a:p>
            <a:r>
              <a:rPr lang="en-US">
                <a:cs typeface="Segoe Sans Display Semibold"/>
              </a:rPr>
              <a:t>Meet your hosts</a:t>
            </a:r>
            <a:endParaRPr lang="en-US"/>
          </a:p>
        </p:txBody>
      </p:sp>
      <p:pic>
        <p:nvPicPr>
          <p:cNvPr id="3074" name="Picture 2" descr="profile image">
            <a:extLst>
              <a:ext uri="{FF2B5EF4-FFF2-40B4-BE49-F238E27FC236}">
                <a16:creationId xmlns:a16="http://schemas.microsoft.com/office/drawing/2014/main" id="{DFD073BE-FFFB-600D-A4DB-8291D70DAD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862" y="1798422"/>
            <a:ext cx="2954145" cy="2954145"/>
          </a:xfrm>
          <a:prstGeom prst="ellipse">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9F5170F9-D29F-79BF-3A97-02A7A13E9047}"/>
              </a:ext>
            </a:extLst>
          </p:cNvPr>
          <p:cNvSpPr txBox="1">
            <a:spLocks/>
          </p:cNvSpPr>
          <p:nvPr/>
        </p:nvSpPr>
        <p:spPr>
          <a:xfrm>
            <a:off x="1919875" y="4854904"/>
            <a:ext cx="3551106" cy="984885"/>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n-US" sz="3200">
                <a:cs typeface="Segoe Sans Display Semibold"/>
              </a:rPr>
              <a:t>Ashleigh Nyazema</a:t>
            </a:r>
          </a:p>
          <a:p>
            <a:pPr algn="ctr"/>
            <a:endParaRPr lang="en-US" sz="3200"/>
          </a:p>
        </p:txBody>
      </p:sp>
      <p:sp>
        <p:nvSpPr>
          <p:cNvPr id="8" name="TextBox 7">
            <a:extLst>
              <a:ext uri="{FF2B5EF4-FFF2-40B4-BE49-F238E27FC236}">
                <a16:creationId xmlns:a16="http://schemas.microsoft.com/office/drawing/2014/main" id="{87110410-897D-B656-668F-60FF5ADD25EB}"/>
              </a:ext>
            </a:extLst>
          </p:cNvPr>
          <p:cNvSpPr txBox="1"/>
          <p:nvPr/>
        </p:nvSpPr>
        <p:spPr>
          <a:xfrm>
            <a:off x="2218355" y="4963498"/>
            <a:ext cx="2954146" cy="1028167"/>
          </a:xfrm>
          <a:prstGeom prst="rect">
            <a:avLst/>
          </a:prstGeom>
          <a:noFill/>
        </p:spPr>
        <p:txBody>
          <a:bodyPr wrap="square">
            <a:spAutoFit/>
          </a:bodyPr>
          <a:lstStyle/>
          <a:p>
            <a:pPr algn="ctr"/>
            <a:endParaRPr lang="en-US" sz="2800">
              <a:cs typeface="Segoe Sans Display Semibold"/>
            </a:endParaRPr>
          </a:p>
          <a:p>
            <a:pPr algn="ctr" rtl="0" fontAlgn="base">
              <a:lnSpc>
                <a:spcPts val="1275"/>
              </a:lnSpc>
            </a:pPr>
            <a:r>
              <a:rPr lang="en-US" sz="1600" b="0" i="0" u="none" strike="noStrike">
                <a:solidFill>
                  <a:schemeClr val="bg1">
                    <a:lumMod val="10000"/>
                    <a:lumOff val="90000"/>
                  </a:schemeClr>
                </a:solidFill>
                <a:effectLst/>
                <a:latin typeface="Segoe UI" panose="020B0502040204020203" pitchFamily="34" charset="0"/>
              </a:rPr>
              <a:t>Program Manager</a:t>
            </a:r>
            <a:r>
              <a:rPr lang="en-US" sz="1600" b="0" i="0">
                <a:solidFill>
                  <a:schemeClr val="bg1">
                    <a:lumMod val="10000"/>
                    <a:lumOff val="90000"/>
                  </a:schemeClr>
                </a:solidFill>
                <a:effectLst/>
                <a:latin typeface="Segoe UI" panose="020B0502040204020203" pitchFamily="34" charset="0"/>
              </a:rPr>
              <a:t>​</a:t>
            </a:r>
          </a:p>
          <a:p>
            <a:pPr algn="ctr" rtl="0" fontAlgn="base">
              <a:lnSpc>
                <a:spcPts val="1275"/>
              </a:lnSpc>
            </a:pPr>
            <a:endParaRPr lang="en-US" sz="1400" b="0" i="0">
              <a:solidFill>
                <a:schemeClr val="bg1">
                  <a:lumMod val="10000"/>
                  <a:lumOff val="90000"/>
                </a:schemeClr>
              </a:solidFill>
              <a:effectLst/>
              <a:latin typeface="Segoe UI" panose="020B0502040204020203" pitchFamily="34" charset="0"/>
            </a:endParaRPr>
          </a:p>
          <a:p>
            <a:pPr algn="ctr" rtl="0" fontAlgn="base">
              <a:lnSpc>
                <a:spcPts val="1275"/>
              </a:lnSpc>
            </a:pPr>
            <a:r>
              <a:rPr lang="en-US" sz="1600" b="0" i="0" u="none" strike="noStrike">
                <a:solidFill>
                  <a:schemeClr val="bg1">
                    <a:lumMod val="10000"/>
                    <a:lumOff val="90000"/>
                  </a:schemeClr>
                </a:solidFill>
                <a:effectLst/>
                <a:latin typeface="Segoe UI Semibold" panose="020B0702040204020203" pitchFamily="34" charset="0"/>
              </a:rPr>
              <a:t>Power CAT</a:t>
            </a:r>
            <a:r>
              <a:rPr lang="en-US" sz="1600" b="0" i="0">
                <a:solidFill>
                  <a:schemeClr val="bg1">
                    <a:lumMod val="10000"/>
                    <a:lumOff val="90000"/>
                  </a:schemeClr>
                </a:solidFill>
                <a:effectLst/>
                <a:latin typeface="Segoe UI Semibold" panose="020B0702040204020203" pitchFamily="34" charset="0"/>
              </a:rPr>
              <a:t>​</a:t>
            </a:r>
            <a:endParaRPr lang="en-US" sz="1400" b="0" i="0">
              <a:solidFill>
                <a:schemeClr val="bg1">
                  <a:lumMod val="10000"/>
                  <a:lumOff val="90000"/>
                </a:schemeClr>
              </a:solidFill>
              <a:effectLst/>
              <a:latin typeface="Segoe UI" panose="020B0502040204020203" pitchFamily="34" charset="0"/>
            </a:endParaRPr>
          </a:p>
        </p:txBody>
      </p:sp>
      <p:sp>
        <p:nvSpPr>
          <p:cNvPr id="7" name="Title 1">
            <a:extLst>
              <a:ext uri="{FF2B5EF4-FFF2-40B4-BE49-F238E27FC236}">
                <a16:creationId xmlns:a16="http://schemas.microsoft.com/office/drawing/2014/main" id="{9F5170F9-D29F-79BF-3A97-02A7A13E9047}"/>
              </a:ext>
            </a:extLst>
          </p:cNvPr>
          <p:cNvSpPr txBox="1">
            <a:spLocks/>
          </p:cNvSpPr>
          <p:nvPr/>
        </p:nvSpPr>
        <p:spPr>
          <a:xfrm>
            <a:off x="6635784" y="4950234"/>
            <a:ext cx="3551106" cy="1354217"/>
          </a:xfrm>
          <a:prstGeom prst="rect">
            <a:avLst/>
          </a:prstGeom>
        </p:spPr>
        <p:txBody>
          <a:bodyPr vert="horz" wrap="square" lIns="0" tIns="0" rIns="0" bIns="0" rtlCol="0" anchor="t">
            <a:spAutoFit/>
          </a:bodyPr>
          <a:lstStyle>
            <a:defPPr>
              <a:defRPr lang="en-US"/>
            </a:defPPr>
            <a:lvl1pPr marL="0"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50" normalizeH="0" baseline="0" noProof="0">
                <a:ln w="3175">
                  <a:noFill/>
                </a:ln>
                <a:solidFill>
                  <a:srgbClr val="FFFFFF"/>
                </a:solidFill>
                <a:effectLst/>
                <a:uLnTx/>
                <a:uFillTx/>
                <a:latin typeface="Segoe Sans Display Semibold"/>
                <a:ea typeface="+mn-ea"/>
                <a:cs typeface="Segoe Sans Display Semibold"/>
              </a:rPr>
              <a:t>Karima Kanji-</a:t>
            </a:r>
            <a:r>
              <a:rPr kumimoji="0" lang="en-US" sz="2800" b="0" i="0" u="none" strike="noStrike" kern="1200" cap="none" spc="-50" normalizeH="0" baseline="0" noProof="0" err="1">
                <a:ln w="3175">
                  <a:noFill/>
                </a:ln>
                <a:solidFill>
                  <a:srgbClr val="FFFFFF"/>
                </a:solidFill>
                <a:effectLst/>
                <a:uLnTx/>
                <a:uFillTx/>
                <a:latin typeface="Segoe Sans Display Semibold"/>
                <a:ea typeface="+mn-ea"/>
                <a:cs typeface="Segoe Sans Display Semibold"/>
              </a:rPr>
              <a:t>Tajdin</a:t>
            </a:r>
            <a:endParaRPr kumimoji="0" lang="en-US" sz="2800" b="0" i="0" u="none" strike="noStrike" kern="1200" cap="none" spc="-50" normalizeH="0" baseline="0" noProof="0">
              <a:ln w="3175">
                <a:noFill/>
              </a:ln>
              <a:solidFill>
                <a:srgbClr val="FFFFFF"/>
              </a:solidFill>
              <a:effectLst/>
              <a:uLnTx/>
              <a:uFillTx/>
              <a:latin typeface="Segoe Sans Display Semibold"/>
              <a:ea typeface="+mn-ea"/>
              <a:cs typeface="Segoe Sans Display Semibold"/>
            </a:endParaRPr>
          </a:p>
          <a:p>
            <a:pPr marL="0" marR="0" lvl="0" indent="0" algn="ctr" defTabSz="932742" rtl="0" eaLnBrk="1" fontAlgn="auto" latinLnBrk="0" hangingPunct="1">
              <a:lnSpc>
                <a:spcPct val="100000"/>
              </a:lnSpc>
              <a:spcBef>
                <a:spcPct val="0"/>
              </a:spcBef>
              <a:spcAft>
                <a:spcPts val="0"/>
              </a:spcAft>
              <a:buClrTx/>
              <a:buSzTx/>
              <a:buFontTx/>
              <a:buNone/>
              <a:tabLst/>
              <a:defRPr/>
            </a:pPr>
            <a:endParaRPr kumimoji="0" lang="en-US" sz="2800" b="0" i="0" u="none" strike="noStrike" kern="1200" cap="none" spc="-50" normalizeH="0" baseline="0" noProof="0">
              <a:ln w="3175">
                <a:noFill/>
              </a:ln>
              <a:solidFill>
                <a:srgbClr val="FFFFFF"/>
              </a:solidFill>
              <a:effectLst/>
              <a:uLnTx/>
              <a:uFillTx/>
              <a:latin typeface="Segoe Sans Display Semibold"/>
              <a:ea typeface="+mn-ea"/>
              <a:cs typeface="Segoe Sans Display Semibold"/>
            </a:endParaRPr>
          </a:p>
          <a:p>
            <a:pPr marL="0" marR="0" lvl="0" indent="0" algn="ctr" defTabSz="932742" rtl="0" eaLnBrk="1" fontAlgn="auto" latinLnBrk="0" hangingPunct="1">
              <a:lnSpc>
                <a:spcPct val="100000"/>
              </a:lnSpc>
              <a:spcBef>
                <a:spcPct val="0"/>
              </a:spcBef>
              <a:spcAft>
                <a:spcPts val="0"/>
              </a:spcAft>
              <a:buClrTx/>
              <a:buSzTx/>
              <a:buFontTx/>
              <a:buNone/>
              <a:tabLst/>
              <a:defRPr/>
            </a:pPr>
            <a:endParaRPr kumimoji="0" lang="en-US" sz="3200" b="0" i="0" u="none" strike="noStrike" kern="1200" cap="none" spc="-50" normalizeH="0" baseline="0" noProof="0">
              <a:ln w="3175">
                <a:noFill/>
              </a:ln>
              <a:solidFill>
                <a:srgbClr val="FFFFFF"/>
              </a:solidFill>
              <a:effectLst/>
              <a:uLnTx/>
              <a:uFillTx/>
              <a:latin typeface="Segoe Sans Display Semibold"/>
              <a:ea typeface="+mn-ea"/>
              <a:cs typeface="Segoe UI" pitchFamily="34" charset="0"/>
            </a:endParaRPr>
          </a:p>
        </p:txBody>
      </p:sp>
      <p:sp>
        <p:nvSpPr>
          <p:cNvPr id="11" name="TextBox 7">
            <a:extLst>
              <a:ext uri="{FF2B5EF4-FFF2-40B4-BE49-F238E27FC236}">
                <a16:creationId xmlns:a16="http://schemas.microsoft.com/office/drawing/2014/main" id="{87110410-897D-B656-668F-60FF5ADD25EB}"/>
              </a:ext>
            </a:extLst>
          </p:cNvPr>
          <p:cNvSpPr txBox="1"/>
          <p:nvPr/>
        </p:nvSpPr>
        <p:spPr>
          <a:xfrm>
            <a:off x="6990745" y="5347346"/>
            <a:ext cx="2982900" cy="676788"/>
          </a:xfrm>
          <a:prstGeom prst="rect">
            <a:avLst/>
          </a:prstGeom>
          <a:noFill/>
        </p:spPr>
        <p:txBody>
          <a:bodyPr wrap="square" lIns="91440" tIns="45720" rIns="91440" bIns="45720" anchor="t">
            <a:spAutoFit/>
          </a:bodyPr>
          <a:ls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marL="0" marR="0" lvl="0" indent="0" algn="ctr" defTabSz="914367" rtl="0">
              <a:spcBef>
                <a:spcPts val="0"/>
              </a:spcBef>
              <a:spcAft>
                <a:spcPts val="0"/>
              </a:spcAft>
              <a:buClrTx/>
              <a:buSzTx/>
              <a:buFontTx/>
              <a:buNone/>
              <a:tabLst/>
              <a:defRPr/>
            </a:pPr>
            <a:r>
              <a:rPr lang="en-US" sz="1600">
                <a:solidFill>
                  <a:schemeClr val="bg1">
                    <a:lumMod val="10000"/>
                    <a:lumOff val="90000"/>
                  </a:schemeClr>
                </a:solidFill>
                <a:latin typeface="Segoe UI"/>
                <a:cs typeface="Segoe UI"/>
              </a:rPr>
              <a:t>Solution Architect</a:t>
            </a:r>
            <a:endParaRPr lang="en-US" sz="2800">
              <a:solidFill>
                <a:schemeClr val="bg1">
                  <a:lumMod val="10000"/>
                  <a:lumOff val="90000"/>
                </a:schemeClr>
              </a:solidFill>
              <a:latin typeface="Segoe UI"/>
              <a:cs typeface="Segoe UI"/>
            </a:endParaRPr>
          </a:p>
          <a:p>
            <a:pPr marL="0" marR="0" lvl="0" indent="0" algn="ctr" defTabSz="914367" rtl="0" eaLnBrk="1" fontAlgn="base" latinLnBrk="0" hangingPunct="1">
              <a:lnSpc>
                <a:spcPts val="1275"/>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bg1">
                  <a:lumMod val="10000"/>
                  <a:lumOff val="90000"/>
                </a:schemeClr>
              </a:solidFill>
              <a:effectLst/>
              <a:uLnTx/>
              <a:uFillTx/>
              <a:latin typeface="Segoe UI" panose="020B0502040204020203" pitchFamily="34" charset="0"/>
              <a:ea typeface="+mn-ea"/>
              <a:cs typeface="+mn-cs"/>
            </a:endParaRPr>
          </a:p>
          <a:p>
            <a:pPr marL="0" marR="0" lvl="0" indent="0" algn="ctr" defTabSz="914367" rtl="0" eaLnBrk="1" fontAlgn="base" latinLnBrk="0" hangingPunct="1">
              <a:lnSpc>
                <a:spcPts val="1275"/>
              </a:lnSpc>
              <a:spcBef>
                <a:spcPts val="0"/>
              </a:spcBef>
              <a:spcAft>
                <a:spcPts val="0"/>
              </a:spcAft>
              <a:buClrTx/>
              <a:buSzTx/>
              <a:buFontTx/>
              <a:buNone/>
              <a:tabLst/>
              <a:defRPr/>
            </a:pPr>
            <a:r>
              <a:rPr kumimoji="0" lang="en-US" sz="1600" b="0" i="0" u="none" strike="noStrike" kern="1200" cap="none" spc="0" normalizeH="0" baseline="0" noProof="0">
                <a:ln>
                  <a:noFill/>
                </a:ln>
                <a:solidFill>
                  <a:schemeClr val="bg1">
                    <a:lumMod val="10000"/>
                    <a:lumOff val="90000"/>
                  </a:schemeClr>
                </a:solidFill>
                <a:effectLst/>
                <a:uLnTx/>
                <a:uFillTx/>
                <a:latin typeface="Segoe UI Semibold"/>
                <a:cs typeface="Segoe UI Semibold"/>
              </a:rPr>
              <a:t>Power CAT, Copilot Studio</a:t>
            </a:r>
            <a:endParaRPr kumimoji="0" lang="en-US" sz="1400" b="0" i="0" u="none" strike="noStrike" kern="1200" cap="none" spc="0" normalizeH="0" baseline="0" noProof="0">
              <a:ln>
                <a:noFill/>
              </a:ln>
              <a:solidFill>
                <a:srgbClr val="091F2C"/>
              </a:solidFill>
              <a:effectLst/>
              <a:uLnTx/>
              <a:uFillTx/>
              <a:latin typeface="Segoe UI Semibold"/>
              <a:cs typeface="Segoe UI Semibold"/>
            </a:endParaRPr>
          </a:p>
        </p:txBody>
      </p:sp>
      <p:pic>
        <p:nvPicPr>
          <p:cNvPr id="17" name="Picture 2">
            <a:extLst>
              <a:ext uri="{FF2B5EF4-FFF2-40B4-BE49-F238E27FC236}">
                <a16:creationId xmlns:a16="http://schemas.microsoft.com/office/drawing/2014/main" id="{35D47069-0ECF-6B67-642C-4F198371A53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853" t="41595" r="19915" b="7520"/>
          <a:stretch/>
        </p:blipFill>
        <p:spPr bwMode="auto">
          <a:xfrm>
            <a:off x="10195532" y="5133905"/>
            <a:ext cx="919555" cy="857760"/>
          </a:xfrm>
          <a:prstGeom prst="rect">
            <a:avLst/>
          </a:prstGeom>
          <a:noFill/>
          <a:extLst>
            <a:ext uri="{909E8E84-426E-40DD-AFC4-6F175D3DCCD1}">
              <a14:hiddenFill xmlns:a14="http://schemas.microsoft.com/office/drawing/2010/main">
                <a:solidFill>
                  <a:srgbClr val="FFFFFF"/>
                </a:solidFill>
              </a14:hiddenFill>
            </a:ext>
          </a:extLst>
        </p:spPr>
      </p:pic>
      <p:pic>
        <p:nvPicPr>
          <p:cNvPr id="18" name="Content Placeholder 14">
            <a:extLst>
              <a:ext uri="{FF2B5EF4-FFF2-40B4-BE49-F238E27FC236}">
                <a16:creationId xmlns:a16="http://schemas.microsoft.com/office/drawing/2014/main" id="{55FBC731-BC28-E9D5-7341-035164E89702}"/>
              </a:ext>
            </a:extLst>
          </p:cNvPr>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5900"/>
                    </a14:imgEffect>
                    <a14:imgEffect>
                      <a14:brightnessContrast bright="20000"/>
                    </a14:imgEffect>
                  </a14:imgLayer>
                </a14:imgProps>
              </a:ext>
              <a:ext uri="{28A0092B-C50C-407E-A947-70E740481C1C}">
                <a14:useLocalDpi xmlns:a14="http://schemas.microsoft.com/office/drawing/2010/main" val="0"/>
              </a:ext>
            </a:extLst>
          </a:blip>
          <a:srcRect l="5760" r="5760"/>
          <a:stretch/>
        </p:blipFill>
        <p:spPr>
          <a:xfrm>
            <a:off x="7004801" y="1798422"/>
            <a:ext cx="2934780" cy="3056482"/>
          </a:xfrm>
          <a:prstGeom prst="flowChartConnector">
            <a:avLst/>
          </a:prstGeom>
        </p:spPr>
      </p:pic>
    </p:spTree>
    <p:extLst>
      <p:ext uri="{BB962C8B-B14F-4D97-AF65-F5344CB8AC3E}">
        <p14:creationId xmlns:p14="http://schemas.microsoft.com/office/powerpoint/2010/main" val="358254739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12E8E-5ECE-6738-E98B-77474BFD6BA3}"/>
              </a:ext>
            </a:extLst>
          </p:cNvPr>
          <p:cNvSpPr>
            <a:spLocks noGrp="1"/>
          </p:cNvSpPr>
          <p:nvPr>
            <p:ph type="title"/>
          </p:nvPr>
        </p:nvSpPr>
        <p:spPr>
          <a:xfrm>
            <a:off x="588263" y="457200"/>
            <a:ext cx="4040887" cy="984885"/>
          </a:xfrm>
        </p:spPr>
        <p:txBody>
          <a:bodyPr/>
          <a:lstStyle/>
          <a:p>
            <a:r>
              <a:rPr lang="en-CA"/>
              <a:t>Continuous improvement pattern</a:t>
            </a:r>
          </a:p>
        </p:txBody>
      </p:sp>
      <p:sp>
        <p:nvSpPr>
          <p:cNvPr id="3" name="Text Placeholder 2">
            <a:extLst>
              <a:ext uri="{FF2B5EF4-FFF2-40B4-BE49-F238E27FC236}">
                <a16:creationId xmlns:a16="http://schemas.microsoft.com/office/drawing/2014/main" id="{2FBA2091-AA4A-61B6-1CC6-6DEBECB40D24}"/>
              </a:ext>
            </a:extLst>
          </p:cNvPr>
          <p:cNvSpPr>
            <a:spLocks noGrp="1"/>
          </p:cNvSpPr>
          <p:nvPr>
            <p:ph type="body" sz="quarter" idx="10"/>
          </p:nvPr>
        </p:nvSpPr>
        <p:spPr>
          <a:xfrm>
            <a:off x="588965" y="1664710"/>
            <a:ext cx="4040185" cy="4939814"/>
          </a:xfrm>
        </p:spPr>
        <p:txBody>
          <a:bodyPr/>
          <a:lstStyle/>
          <a:p>
            <a:r>
              <a:rPr lang="en-CA"/>
              <a:t>What does it mean </a:t>
            </a:r>
          </a:p>
          <a:p>
            <a:r>
              <a:rPr lang="en-CA"/>
              <a:t>in a MCS agent? </a:t>
            </a:r>
          </a:p>
          <a:p>
            <a:endParaRPr lang="en-CA" sz="1050"/>
          </a:p>
          <a:p>
            <a:r>
              <a:rPr lang="en-CA">
                <a:solidFill>
                  <a:srgbClr val="FFB3BB"/>
                </a:solidFill>
              </a:rPr>
              <a:t>It’s not about</a:t>
            </a:r>
            <a:r>
              <a:rPr lang="en-CA"/>
              <a:t>:</a:t>
            </a:r>
          </a:p>
          <a:p>
            <a:r>
              <a:rPr lang="en-CA"/>
              <a:t>Model retraining, SaaS AI tools are already powerful.</a:t>
            </a:r>
          </a:p>
          <a:p>
            <a:endParaRPr lang="en-CA" sz="1050"/>
          </a:p>
          <a:p>
            <a:r>
              <a:rPr lang="en-CA">
                <a:solidFill>
                  <a:srgbClr val="35BD99"/>
                </a:solidFill>
              </a:rPr>
              <a:t>It is about:</a:t>
            </a:r>
          </a:p>
          <a:p>
            <a:pPr marL="342900" indent="-342900">
              <a:buFontTx/>
              <a:buChar char="-"/>
            </a:pPr>
            <a:r>
              <a:rPr lang="en-CA"/>
              <a:t>Prompts &amp; Grounding</a:t>
            </a:r>
          </a:p>
          <a:p>
            <a:pPr marL="342900" indent="-342900">
              <a:buFontTx/>
              <a:buChar char="-"/>
            </a:pPr>
            <a:r>
              <a:rPr lang="en-CA"/>
              <a:t>Writebacks for improved grounding</a:t>
            </a:r>
          </a:p>
          <a:p>
            <a:r>
              <a:rPr lang="en-CA" sz="1800"/>
              <a:t>Bonus: Testing can lead to great autonomous agents!</a:t>
            </a:r>
          </a:p>
        </p:txBody>
      </p:sp>
      <p:sp>
        <p:nvSpPr>
          <p:cNvPr id="4" name="Text Placeholder 3">
            <a:extLst>
              <a:ext uri="{FF2B5EF4-FFF2-40B4-BE49-F238E27FC236}">
                <a16:creationId xmlns:a16="http://schemas.microsoft.com/office/drawing/2014/main" id="{5CE18812-9D7A-A080-0A95-4F6E89806933}"/>
              </a:ext>
            </a:extLst>
          </p:cNvPr>
          <p:cNvSpPr>
            <a:spLocks noGrp="1"/>
          </p:cNvSpPr>
          <p:nvPr>
            <p:ph type="body" sz="quarter" idx="13"/>
          </p:nvPr>
        </p:nvSpPr>
        <p:spPr>
          <a:xfrm>
            <a:off x="5211763" y="0"/>
            <a:ext cx="6924686" cy="799963"/>
          </a:xfrm>
        </p:spPr>
        <p:txBody>
          <a:bodyPr/>
          <a:lstStyle/>
          <a:p>
            <a:r>
              <a:rPr lang="en-CA"/>
              <a:t>Don’t reinvent the AI wheel, writeback! Collect Preferences / ratings / patterns. Data  is powerful. </a:t>
            </a:r>
          </a:p>
        </p:txBody>
      </p:sp>
      <p:sp>
        <p:nvSpPr>
          <p:cNvPr id="9" name="TextBox 8">
            <a:extLst>
              <a:ext uri="{FF2B5EF4-FFF2-40B4-BE49-F238E27FC236}">
                <a16:creationId xmlns:a16="http://schemas.microsoft.com/office/drawing/2014/main" id="{1C3B9EC3-C8FD-D033-0714-982663824143}"/>
              </a:ext>
            </a:extLst>
          </p:cNvPr>
          <p:cNvSpPr txBox="1"/>
          <p:nvPr/>
        </p:nvSpPr>
        <p:spPr>
          <a:xfrm>
            <a:off x="5380104" y="949642"/>
            <a:ext cx="6811896" cy="1477328"/>
          </a:xfrm>
          <a:prstGeom prst="rect">
            <a:avLst/>
          </a:prstGeom>
          <a:noFill/>
        </p:spPr>
        <p:txBody>
          <a:bodyPr wrap="square">
            <a:spAutoFit/>
          </a:bodyPr>
          <a:lstStyle/>
          <a:p>
            <a:r>
              <a:rPr lang="en-CA" sz="1800" i="1">
                <a:solidFill>
                  <a:schemeClr val="bg1"/>
                </a:solidFill>
                <a:effectLst/>
                <a:latin typeface="Calibri" panose="020F0502020204030204" pitchFamily="34" charset="0"/>
              </a:rPr>
              <a:t>Fetch carol's orders and write a personalized message to her.  Place a complementary order for Carol for one  sale item that she may like. And include a section of appreciation and announcement of this complementary gift. Include the order number for the order that was placed</a:t>
            </a:r>
            <a:r>
              <a:rPr lang="en-CA" sz="1800">
                <a:solidFill>
                  <a:schemeClr val="bg1"/>
                </a:solidFill>
                <a:effectLst/>
                <a:latin typeface="Calibri" panose="020F0502020204030204" pitchFamily="34" charset="0"/>
              </a:rPr>
              <a:t>. </a:t>
            </a:r>
            <a:endParaRPr lang="en-CA">
              <a:solidFill>
                <a:schemeClr val="bg1"/>
              </a:solidFill>
            </a:endParaRPr>
          </a:p>
        </p:txBody>
      </p:sp>
      <p:pic>
        <p:nvPicPr>
          <p:cNvPr id="11" name="Picture 10">
            <a:extLst>
              <a:ext uri="{FF2B5EF4-FFF2-40B4-BE49-F238E27FC236}">
                <a16:creationId xmlns:a16="http://schemas.microsoft.com/office/drawing/2014/main" id="{226D540C-4013-D17E-5EC7-005E2E19BE1F}"/>
              </a:ext>
            </a:extLst>
          </p:cNvPr>
          <p:cNvPicPr>
            <a:picLocks noChangeAspect="1"/>
          </p:cNvPicPr>
          <p:nvPr/>
        </p:nvPicPr>
        <p:blipFill>
          <a:blip r:embed="rId3"/>
          <a:stretch>
            <a:fillRect/>
          </a:stretch>
        </p:blipFill>
        <p:spPr>
          <a:xfrm>
            <a:off x="5380104" y="2497815"/>
            <a:ext cx="3788358" cy="4360185"/>
          </a:xfrm>
          <a:prstGeom prst="rect">
            <a:avLst/>
          </a:prstGeom>
        </p:spPr>
      </p:pic>
      <p:pic>
        <p:nvPicPr>
          <p:cNvPr id="13" name="Picture 12">
            <a:extLst>
              <a:ext uri="{FF2B5EF4-FFF2-40B4-BE49-F238E27FC236}">
                <a16:creationId xmlns:a16="http://schemas.microsoft.com/office/drawing/2014/main" id="{5200EA9C-F73B-4712-1C4A-9C2B68C9203A}"/>
              </a:ext>
            </a:extLst>
          </p:cNvPr>
          <p:cNvPicPr>
            <a:picLocks noChangeAspect="1"/>
          </p:cNvPicPr>
          <p:nvPr/>
        </p:nvPicPr>
        <p:blipFill>
          <a:blip r:embed="rId4"/>
          <a:stretch>
            <a:fillRect/>
          </a:stretch>
        </p:blipFill>
        <p:spPr>
          <a:xfrm>
            <a:off x="9059476" y="2530789"/>
            <a:ext cx="3076973" cy="4327211"/>
          </a:xfrm>
          <a:prstGeom prst="rect">
            <a:avLst/>
          </a:prstGeom>
        </p:spPr>
      </p:pic>
      <p:pic>
        <p:nvPicPr>
          <p:cNvPr id="15" name="Picture 14">
            <a:extLst>
              <a:ext uri="{FF2B5EF4-FFF2-40B4-BE49-F238E27FC236}">
                <a16:creationId xmlns:a16="http://schemas.microsoft.com/office/drawing/2014/main" id="{5A694D39-65AF-F2CC-791B-D2FAA8AE55D3}"/>
              </a:ext>
            </a:extLst>
          </p:cNvPr>
          <p:cNvPicPr>
            <a:picLocks noChangeAspect="1"/>
          </p:cNvPicPr>
          <p:nvPr/>
        </p:nvPicPr>
        <p:blipFill>
          <a:blip r:embed="rId5"/>
          <a:stretch>
            <a:fillRect/>
          </a:stretch>
        </p:blipFill>
        <p:spPr>
          <a:xfrm>
            <a:off x="9128631" y="823126"/>
            <a:ext cx="3000148" cy="6000296"/>
          </a:xfrm>
          <a:prstGeom prst="rect">
            <a:avLst/>
          </a:prstGeom>
        </p:spPr>
      </p:pic>
      <p:sp>
        <p:nvSpPr>
          <p:cNvPr id="16" name="TextBox 15">
            <a:extLst>
              <a:ext uri="{FF2B5EF4-FFF2-40B4-BE49-F238E27FC236}">
                <a16:creationId xmlns:a16="http://schemas.microsoft.com/office/drawing/2014/main" id="{FF892565-01A2-CAE3-6956-9A3221297A81}"/>
              </a:ext>
            </a:extLst>
          </p:cNvPr>
          <p:cNvSpPr txBox="1"/>
          <p:nvPr/>
        </p:nvSpPr>
        <p:spPr>
          <a:xfrm>
            <a:off x="4906126" y="807758"/>
            <a:ext cx="4218664" cy="6001643"/>
          </a:xfrm>
          <a:prstGeom prst="rect">
            <a:avLst/>
          </a:prstGeom>
          <a:solidFill>
            <a:schemeClr val="tx1"/>
          </a:solidFill>
        </p:spPr>
        <p:txBody>
          <a:bodyPr wrap="square" lIns="0" tIns="0" rIns="0" bIns="0" rtlCol="0">
            <a:spAutoFit/>
          </a:bodyPr>
          <a:lstStyle/>
          <a:p>
            <a:pPr lvl="1"/>
            <a:r>
              <a:rPr lang="en-US" sz="2000">
                <a:solidFill>
                  <a:schemeClr val="bg1"/>
                </a:solidFill>
              </a:rPr>
              <a:t>The Same agent  can draft and send out your weekly  sale brochure:</a:t>
            </a:r>
          </a:p>
          <a:p>
            <a:pPr lvl="1"/>
            <a:endParaRPr lang="en-US" sz="2000">
              <a:solidFill>
                <a:schemeClr val="bg1"/>
              </a:solidFill>
            </a:endParaRPr>
          </a:p>
          <a:p>
            <a:pPr lvl="1"/>
            <a:r>
              <a:rPr lang="en-US" sz="2000">
                <a:solidFill>
                  <a:schemeClr val="accent1"/>
                </a:solidFill>
              </a:rPr>
              <a:t>Simple prompt:</a:t>
            </a:r>
          </a:p>
          <a:p>
            <a:pPr lvl="1"/>
            <a:endParaRPr lang="en-US" sz="2000">
              <a:solidFill>
                <a:schemeClr val="bg1"/>
              </a:solidFill>
            </a:endParaRPr>
          </a:p>
          <a:p>
            <a:pPr lvl="1"/>
            <a:r>
              <a:rPr lang="en-CA" i="1">
                <a:solidFill>
                  <a:schemeClr val="bg1"/>
                </a:solidFill>
              </a:rPr>
              <a:t>Get </a:t>
            </a:r>
            <a:r>
              <a:rPr lang="en-CA" i="1" err="1">
                <a:solidFill>
                  <a:schemeClr val="bg1"/>
                </a:solidFill>
              </a:rPr>
              <a:t>CoffeeCo's</a:t>
            </a:r>
            <a:r>
              <a:rPr lang="en-CA" i="1">
                <a:solidFill>
                  <a:schemeClr val="bg1"/>
                </a:solidFill>
              </a:rPr>
              <a:t> products that on sale this week and write a marketing brochure about them. include prices and discounts and fun facts.</a:t>
            </a:r>
          </a:p>
          <a:p>
            <a:pPr lvl="1"/>
            <a:endParaRPr lang="en-CA" sz="2000" i="1">
              <a:solidFill>
                <a:schemeClr val="bg1"/>
              </a:solidFill>
            </a:endParaRPr>
          </a:p>
          <a:p>
            <a:pPr lvl="1"/>
            <a:r>
              <a:rPr lang="en-CA" sz="2000">
                <a:solidFill>
                  <a:schemeClr val="accent1"/>
                </a:solidFill>
              </a:rPr>
              <a:t>+2 pcs of data:</a:t>
            </a:r>
          </a:p>
          <a:p>
            <a:pPr lvl="1"/>
            <a:endParaRPr lang="en-CA" sz="2000">
              <a:solidFill>
                <a:schemeClr val="bg1"/>
              </a:solidFill>
            </a:endParaRPr>
          </a:p>
          <a:p>
            <a:pPr marL="800100" lvl="1" indent="-342900">
              <a:buFontTx/>
              <a:buChar char="-"/>
            </a:pPr>
            <a:r>
              <a:rPr lang="en-CA" i="1">
                <a:solidFill>
                  <a:schemeClr val="bg1"/>
                </a:solidFill>
              </a:rPr>
              <a:t>Sale Product List</a:t>
            </a:r>
          </a:p>
          <a:p>
            <a:pPr marL="800100" lvl="1" indent="-342900">
              <a:buFontTx/>
              <a:buChar char="-"/>
            </a:pPr>
            <a:r>
              <a:rPr lang="en-CA" i="1">
                <a:solidFill>
                  <a:schemeClr val="bg1"/>
                </a:solidFill>
              </a:rPr>
              <a:t>Website</a:t>
            </a:r>
          </a:p>
          <a:p>
            <a:pPr lvl="1"/>
            <a:endParaRPr lang="en-CA">
              <a:solidFill>
                <a:schemeClr val="bg1"/>
              </a:solidFill>
            </a:endParaRPr>
          </a:p>
          <a:p>
            <a:pPr lvl="1"/>
            <a:r>
              <a:rPr lang="en-CA">
                <a:solidFill>
                  <a:schemeClr val="accent1"/>
                </a:solidFill>
              </a:rPr>
              <a:t>For Autonomous: </a:t>
            </a:r>
          </a:p>
          <a:p>
            <a:pPr lvl="1"/>
            <a:endParaRPr lang="en-CA">
              <a:solidFill>
                <a:schemeClr val="bg1"/>
              </a:solidFill>
            </a:endParaRPr>
          </a:p>
          <a:p>
            <a:pPr lvl="1"/>
            <a:r>
              <a:rPr lang="en-CA" sz="1600">
                <a:solidFill>
                  <a:schemeClr val="bg1"/>
                </a:solidFill>
              </a:rPr>
              <a:t>Add the prompt in a Trigger.</a:t>
            </a:r>
          </a:p>
          <a:p>
            <a:pPr lvl="1"/>
            <a:r>
              <a:rPr lang="en-CA" sz="1600">
                <a:solidFill>
                  <a:schemeClr val="bg1"/>
                </a:solidFill>
              </a:rPr>
              <a:t>Add email action. </a:t>
            </a:r>
          </a:p>
          <a:p>
            <a:pPr lvl="1"/>
            <a:r>
              <a:rPr lang="en-CA" sz="1600">
                <a:solidFill>
                  <a:schemeClr val="bg1"/>
                </a:solidFill>
              </a:rPr>
              <a:t>Guardrails hold.</a:t>
            </a:r>
          </a:p>
        </p:txBody>
      </p:sp>
    </p:spTree>
    <p:extLst>
      <p:ext uri="{BB962C8B-B14F-4D97-AF65-F5344CB8AC3E}">
        <p14:creationId xmlns:p14="http://schemas.microsoft.com/office/powerpoint/2010/main" val="22136805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8020B-676C-93B4-B9A3-B475A816E453}"/>
              </a:ext>
            </a:extLst>
          </p:cNvPr>
          <p:cNvSpPr>
            <a:spLocks noGrp="1"/>
          </p:cNvSpPr>
          <p:nvPr>
            <p:ph type="title"/>
          </p:nvPr>
        </p:nvSpPr>
        <p:spPr>
          <a:xfrm>
            <a:off x="588263" y="457200"/>
            <a:ext cx="4040887" cy="1477328"/>
          </a:xfrm>
        </p:spPr>
        <p:txBody>
          <a:bodyPr/>
          <a:lstStyle/>
          <a:p>
            <a:r>
              <a:rPr lang="en-CA"/>
              <a:t>Harnessing Inline Agents</a:t>
            </a:r>
            <a:br>
              <a:rPr lang="en-CA"/>
            </a:br>
            <a:endParaRPr lang="en-CA"/>
          </a:p>
        </p:txBody>
      </p:sp>
      <p:sp>
        <p:nvSpPr>
          <p:cNvPr id="3" name="Text Placeholder 2">
            <a:extLst>
              <a:ext uri="{FF2B5EF4-FFF2-40B4-BE49-F238E27FC236}">
                <a16:creationId xmlns:a16="http://schemas.microsoft.com/office/drawing/2014/main" id="{4C22939B-E713-9A19-014B-77BA59390295}"/>
              </a:ext>
            </a:extLst>
          </p:cNvPr>
          <p:cNvSpPr>
            <a:spLocks noGrp="1"/>
          </p:cNvSpPr>
          <p:nvPr>
            <p:ph type="body" sz="quarter" idx="10"/>
          </p:nvPr>
        </p:nvSpPr>
        <p:spPr>
          <a:xfrm>
            <a:off x="588965" y="1698357"/>
            <a:ext cx="4040185" cy="4755148"/>
          </a:xfrm>
        </p:spPr>
        <p:txBody>
          <a:bodyPr/>
          <a:lstStyle/>
          <a:p>
            <a:r>
              <a:rPr lang="en-CA"/>
              <a:t>Inline (child) agents</a:t>
            </a:r>
          </a:p>
          <a:p>
            <a:pPr marL="342900" indent="-342900">
              <a:buFont typeface="Arial" panose="020B0604020202020204" pitchFamily="34" charset="0"/>
              <a:buChar char="•"/>
            </a:pPr>
            <a:r>
              <a:rPr lang="en-CA"/>
              <a:t>Can be </a:t>
            </a:r>
            <a:r>
              <a:rPr lang="en-CA">
                <a:solidFill>
                  <a:srgbClr val="35BD99"/>
                </a:solidFill>
              </a:rPr>
              <a:t>constrained</a:t>
            </a:r>
          </a:p>
          <a:p>
            <a:pPr marL="342900" indent="-342900">
              <a:buFont typeface="Arial" panose="020B0604020202020204" pitchFamily="34" charset="0"/>
              <a:buChar char="•"/>
            </a:pPr>
            <a:r>
              <a:rPr lang="en-CA"/>
              <a:t>Can be </a:t>
            </a:r>
            <a:r>
              <a:rPr lang="en-CA">
                <a:solidFill>
                  <a:srgbClr val="FFA38B"/>
                </a:solidFill>
              </a:rPr>
              <a:t>chatty</a:t>
            </a:r>
          </a:p>
          <a:p>
            <a:endParaRPr lang="en-CA"/>
          </a:p>
          <a:p>
            <a:r>
              <a:rPr lang="en-CA"/>
              <a:t>When to use what?</a:t>
            </a:r>
          </a:p>
          <a:p>
            <a:endParaRPr lang="en-CA"/>
          </a:p>
          <a:p>
            <a:r>
              <a:rPr lang="en-CA"/>
              <a:t>How does design change for Autonomous agents?</a:t>
            </a:r>
          </a:p>
          <a:p>
            <a:pPr marL="342900" indent="-342900">
              <a:buFont typeface="Wingdings" panose="05000000000000000000" pitchFamily="2" charset="2"/>
              <a:buChar char="è"/>
            </a:pPr>
            <a:r>
              <a:rPr lang="en-CA"/>
              <a:t>Fewer confirmations</a:t>
            </a:r>
          </a:p>
          <a:p>
            <a:pPr marL="342900" indent="-342900">
              <a:buFont typeface="Wingdings" panose="05000000000000000000" pitchFamily="2" charset="2"/>
              <a:buChar char="è"/>
            </a:pPr>
            <a:r>
              <a:rPr lang="en-CA"/>
              <a:t>Stricter guardrails</a:t>
            </a:r>
          </a:p>
          <a:p>
            <a:pPr marL="342900" indent="-342900">
              <a:buFont typeface="Wingdings" panose="05000000000000000000" pitchFamily="2" charset="2"/>
              <a:buChar char="è"/>
            </a:pPr>
            <a:r>
              <a:rPr lang="en-CA"/>
              <a:t>Quicker Escalations</a:t>
            </a:r>
          </a:p>
        </p:txBody>
      </p:sp>
      <p:sp>
        <p:nvSpPr>
          <p:cNvPr id="4" name="Text Placeholder 3">
            <a:extLst>
              <a:ext uri="{FF2B5EF4-FFF2-40B4-BE49-F238E27FC236}">
                <a16:creationId xmlns:a16="http://schemas.microsoft.com/office/drawing/2014/main" id="{7CB480FE-552D-E615-061B-5090575AE8F4}"/>
              </a:ext>
            </a:extLst>
          </p:cNvPr>
          <p:cNvSpPr>
            <a:spLocks noGrp="1"/>
          </p:cNvSpPr>
          <p:nvPr>
            <p:ph type="body" sz="quarter" idx="13"/>
          </p:nvPr>
        </p:nvSpPr>
        <p:spPr/>
        <p:txBody>
          <a:bodyPr/>
          <a:lstStyle/>
          <a:p>
            <a:r>
              <a:rPr lang="en-CA"/>
              <a:t>Focus on creating Value</a:t>
            </a:r>
          </a:p>
        </p:txBody>
      </p:sp>
      <p:sp>
        <p:nvSpPr>
          <p:cNvPr id="5" name="Text Placeholder 4">
            <a:extLst>
              <a:ext uri="{FF2B5EF4-FFF2-40B4-BE49-F238E27FC236}">
                <a16:creationId xmlns:a16="http://schemas.microsoft.com/office/drawing/2014/main" id="{294799F0-6CC0-B5AC-BF28-A3AFCACEC06A}"/>
              </a:ext>
            </a:extLst>
          </p:cNvPr>
          <p:cNvSpPr>
            <a:spLocks noGrp="1"/>
          </p:cNvSpPr>
          <p:nvPr>
            <p:ph type="body" sz="quarter" idx="11"/>
          </p:nvPr>
        </p:nvSpPr>
        <p:spPr/>
        <p:txBody>
          <a:bodyPr/>
          <a:lstStyle/>
          <a:p>
            <a:endParaRPr lang="en-CA"/>
          </a:p>
        </p:txBody>
      </p:sp>
      <p:pic>
        <p:nvPicPr>
          <p:cNvPr id="7" name="Picture 6">
            <a:extLst>
              <a:ext uri="{FF2B5EF4-FFF2-40B4-BE49-F238E27FC236}">
                <a16:creationId xmlns:a16="http://schemas.microsoft.com/office/drawing/2014/main" id="{084782D3-F48D-4E8F-ABA0-83203A6F18A8}"/>
              </a:ext>
            </a:extLst>
          </p:cNvPr>
          <p:cNvPicPr>
            <a:picLocks noChangeAspect="1"/>
          </p:cNvPicPr>
          <p:nvPr/>
        </p:nvPicPr>
        <p:blipFill>
          <a:blip r:embed="rId3"/>
          <a:stretch>
            <a:fillRect/>
          </a:stretch>
        </p:blipFill>
        <p:spPr>
          <a:xfrm>
            <a:off x="4741049" y="560444"/>
            <a:ext cx="7480967" cy="5765473"/>
          </a:xfrm>
          <a:prstGeom prst="rect">
            <a:avLst/>
          </a:prstGeom>
        </p:spPr>
      </p:pic>
      <p:pic>
        <p:nvPicPr>
          <p:cNvPr id="9" name="Picture 8">
            <a:extLst>
              <a:ext uri="{FF2B5EF4-FFF2-40B4-BE49-F238E27FC236}">
                <a16:creationId xmlns:a16="http://schemas.microsoft.com/office/drawing/2014/main" id="{8DBE7058-B8B6-A6DD-6B66-83CD31B53E46}"/>
              </a:ext>
            </a:extLst>
          </p:cNvPr>
          <p:cNvPicPr>
            <a:picLocks noChangeAspect="1"/>
          </p:cNvPicPr>
          <p:nvPr/>
        </p:nvPicPr>
        <p:blipFill>
          <a:blip r:embed="rId4"/>
          <a:stretch>
            <a:fillRect/>
          </a:stretch>
        </p:blipFill>
        <p:spPr>
          <a:xfrm>
            <a:off x="4741049" y="546349"/>
            <a:ext cx="7421922" cy="5793661"/>
          </a:xfrm>
          <a:prstGeom prst="rect">
            <a:avLst/>
          </a:prstGeom>
        </p:spPr>
      </p:pic>
      <p:sp>
        <p:nvSpPr>
          <p:cNvPr id="10" name="TextBox 9">
            <a:extLst>
              <a:ext uri="{FF2B5EF4-FFF2-40B4-BE49-F238E27FC236}">
                <a16:creationId xmlns:a16="http://schemas.microsoft.com/office/drawing/2014/main" id="{BED499DE-00C0-36F1-4D63-2EFE34D65B37}"/>
              </a:ext>
            </a:extLst>
          </p:cNvPr>
          <p:cNvSpPr txBox="1"/>
          <p:nvPr/>
        </p:nvSpPr>
        <p:spPr>
          <a:xfrm>
            <a:off x="4786726" y="546349"/>
            <a:ext cx="7330568" cy="6217087"/>
          </a:xfrm>
          <a:prstGeom prst="rect">
            <a:avLst/>
          </a:prstGeom>
          <a:solidFill>
            <a:schemeClr val="tx1"/>
          </a:solidFill>
        </p:spPr>
        <p:txBody>
          <a:bodyPr wrap="square" lIns="0" tIns="0" rIns="0" bIns="0" rtlCol="0">
            <a:spAutoFit/>
          </a:bodyPr>
          <a:lstStyle/>
          <a:p>
            <a:pPr lvl="1">
              <a:defRPr/>
            </a:pPr>
            <a:endParaRPr lang="en-CA" sz="2000">
              <a:solidFill>
                <a:schemeClr val="accent1"/>
              </a:solidFill>
            </a:endParaRPr>
          </a:p>
          <a:p>
            <a:pPr lvl="1">
              <a:defRPr/>
            </a:pPr>
            <a:r>
              <a:rPr lang="en-CA" sz="2400">
                <a:solidFill>
                  <a:schemeClr val="accent1"/>
                </a:solidFill>
              </a:rPr>
              <a:t>Travel use case – Sliding scale of AI</a:t>
            </a:r>
          </a:p>
          <a:p>
            <a:pPr lvl="1">
              <a:defRPr/>
            </a:pPr>
            <a:endParaRPr lang="en-CA" sz="2000">
              <a:solidFill>
                <a:schemeClr val="bg1"/>
              </a:solidFill>
            </a:endParaRPr>
          </a:p>
          <a:p>
            <a:pPr marL="628650" lvl="1" indent="-171450">
              <a:buFont typeface="Arial" panose="020B0604020202020204" pitchFamily="34" charset="0"/>
              <a:buChar char="•"/>
              <a:defRPr/>
            </a:pPr>
            <a:r>
              <a:rPr lang="en-CA" sz="2000" b="1">
                <a:solidFill>
                  <a:schemeClr val="bg1"/>
                </a:solidFill>
              </a:rPr>
              <a:t>Make a trip – </a:t>
            </a:r>
            <a:r>
              <a:rPr lang="en-CA" sz="2000" b="1">
                <a:solidFill>
                  <a:schemeClr val="accent1"/>
                </a:solidFill>
              </a:rPr>
              <a:t>open ended </a:t>
            </a:r>
            <a:r>
              <a:rPr lang="en-CA" sz="2000" b="1">
                <a:solidFill>
                  <a:schemeClr val="bg1"/>
                </a:solidFill>
              </a:rPr>
              <a:t>chatty inline agent</a:t>
            </a:r>
          </a:p>
          <a:p>
            <a:pPr lvl="1">
              <a:defRPr/>
            </a:pPr>
            <a:r>
              <a:rPr lang="en-CA" sz="2000">
                <a:solidFill>
                  <a:schemeClr val="bg1"/>
                </a:solidFill>
              </a:rPr>
              <a:t>Decide on length, itinerary, excursions, budget or luxury</a:t>
            </a:r>
          </a:p>
          <a:p>
            <a:pPr lvl="1">
              <a:defRPr/>
            </a:pPr>
            <a:r>
              <a:rPr lang="en-CA" sz="2000">
                <a:solidFill>
                  <a:schemeClr val="bg1"/>
                </a:solidFill>
              </a:rPr>
              <a:t>Make a personalized original ideal trip</a:t>
            </a:r>
          </a:p>
          <a:p>
            <a:pPr lvl="1">
              <a:defRPr/>
            </a:pPr>
            <a:endParaRPr lang="en-CA" sz="2000">
              <a:solidFill>
                <a:schemeClr val="bg1"/>
              </a:solidFill>
            </a:endParaRPr>
          </a:p>
          <a:p>
            <a:pPr marL="628650" lvl="1" indent="-171450">
              <a:buFont typeface="Arial" panose="020B0604020202020204" pitchFamily="34" charset="0"/>
              <a:buChar char="•"/>
              <a:defRPr/>
            </a:pPr>
            <a:r>
              <a:rPr lang="en-CA" sz="2000" b="1">
                <a:solidFill>
                  <a:schemeClr val="bg1"/>
                </a:solidFill>
              </a:rPr>
              <a:t>Finding the bookings and reservations – </a:t>
            </a:r>
            <a:r>
              <a:rPr lang="en-CA" sz="2000" b="1">
                <a:solidFill>
                  <a:schemeClr val="accent1"/>
                </a:solidFill>
              </a:rPr>
              <a:t>Important</a:t>
            </a:r>
          </a:p>
          <a:p>
            <a:pPr lvl="1">
              <a:defRPr/>
            </a:pPr>
            <a:r>
              <a:rPr lang="en-CA" sz="2000">
                <a:solidFill>
                  <a:schemeClr val="bg1"/>
                </a:solidFill>
              </a:rPr>
              <a:t>AI prompt + Knowledge to match the plan to real bookings</a:t>
            </a:r>
          </a:p>
          <a:p>
            <a:pPr lvl="1">
              <a:defRPr/>
            </a:pPr>
            <a:r>
              <a:rPr lang="en-CA" sz="2000">
                <a:solidFill>
                  <a:schemeClr val="bg1"/>
                </a:solidFill>
              </a:rPr>
              <a:t>Use gen orchestration over tools for reserving bookings</a:t>
            </a:r>
          </a:p>
          <a:p>
            <a:pPr lvl="1">
              <a:defRPr/>
            </a:pPr>
            <a:r>
              <a:rPr lang="en-CA" sz="2000">
                <a:solidFill>
                  <a:schemeClr val="bg1"/>
                </a:solidFill>
              </a:rPr>
              <a:t>With Guardrails and confirmations</a:t>
            </a:r>
          </a:p>
          <a:p>
            <a:pPr lvl="1">
              <a:defRPr/>
            </a:pPr>
            <a:endParaRPr lang="en-CA" sz="2000">
              <a:solidFill>
                <a:schemeClr val="bg1"/>
              </a:solidFill>
            </a:endParaRPr>
          </a:p>
          <a:p>
            <a:pPr marL="628650" lvl="1" indent="-171450">
              <a:buFont typeface="Arial" panose="020B0604020202020204" pitchFamily="34" charset="0"/>
              <a:buChar char="•"/>
              <a:defRPr/>
            </a:pPr>
            <a:r>
              <a:rPr lang="en-CA" sz="2000" b="1">
                <a:solidFill>
                  <a:schemeClr val="bg1"/>
                </a:solidFill>
              </a:rPr>
              <a:t>Make a payment – more </a:t>
            </a:r>
            <a:r>
              <a:rPr lang="en-CA" sz="2000" b="1">
                <a:solidFill>
                  <a:schemeClr val="accent1"/>
                </a:solidFill>
              </a:rPr>
              <a:t>deterministic</a:t>
            </a:r>
            <a:r>
              <a:rPr lang="en-CA" sz="2000" b="1">
                <a:solidFill>
                  <a:schemeClr val="bg1"/>
                </a:solidFill>
              </a:rPr>
              <a:t>, use topics</a:t>
            </a:r>
          </a:p>
          <a:p>
            <a:pPr lvl="1">
              <a:defRPr/>
            </a:pPr>
            <a:r>
              <a:rPr lang="en-CA" sz="2000">
                <a:solidFill>
                  <a:schemeClr val="bg1"/>
                </a:solidFill>
              </a:rPr>
              <a:t>Choose the bill</a:t>
            </a:r>
          </a:p>
          <a:p>
            <a:pPr lvl="1">
              <a:defRPr/>
            </a:pPr>
            <a:r>
              <a:rPr lang="en-CA" sz="2000">
                <a:solidFill>
                  <a:schemeClr val="bg1"/>
                </a:solidFill>
              </a:rPr>
              <a:t>Choose the payment method on file</a:t>
            </a:r>
          </a:p>
          <a:p>
            <a:pPr lvl="1">
              <a:defRPr/>
            </a:pPr>
            <a:r>
              <a:rPr lang="en-CA" sz="2000">
                <a:solidFill>
                  <a:schemeClr val="bg1"/>
                </a:solidFill>
              </a:rPr>
              <a:t>Make the payment. </a:t>
            </a:r>
          </a:p>
          <a:p>
            <a:pPr lvl="1">
              <a:defRPr/>
            </a:pPr>
            <a:r>
              <a:rPr lang="en-CA" sz="2000">
                <a:solidFill>
                  <a:schemeClr val="bg1"/>
                </a:solidFill>
              </a:rPr>
              <a:t>Confirm at each step. </a:t>
            </a:r>
          </a:p>
          <a:p>
            <a:pPr lvl="1">
              <a:defRPr/>
            </a:pPr>
            <a:endParaRPr lang="en-CA" sz="2000">
              <a:solidFill>
                <a:schemeClr val="bg1"/>
              </a:solidFill>
            </a:endParaRPr>
          </a:p>
          <a:p>
            <a:pPr lvl="1">
              <a:defRPr/>
            </a:pPr>
            <a:endParaRPr lang="en-CA" sz="2000">
              <a:solidFill>
                <a:schemeClr val="bg1"/>
              </a:solidFill>
            </a:endParaRPr>
          </a:p>
          <a:p>
            <a:pPr algn="l"/>
            <a:endParaRPr lang="en-CA" sz="2000" err="1">
              <a:solidFill>
                <a:schemeClr val="bg1"/>
              </a:solidFill>
            </a:endParaRPr>
          </a:p>
        </p:txBody>
      </p:sp>
    </p:spTree>
    <p:extLst>
      <p:ext uri="{BB962C8B-B14F-4D97-AF65-F5344CB8AC3E}">
        <p14:creationId xmlns:p14="http://schemas.microsoft.com/office/powerpoint/2010/main" val="15688809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2954D-999B-3A89-53A3-45F139C5E072}"/>
              </a:ext>
            </a:extLst>
          </p:cNvPr>
          <p:cNvSpPr>
            <a:spLocks noGrp="1"/>
          </p:cNvSpPr>
          <p:nvPr>
            <p:ph type="title"/>
          </p:nvPr>
        </p:nvSpPr>
        <p:spPr>
          <a:xfrm>
            <a:off x="588263" y="457200"/>
            <a:ext cx="4040887" cy="984885"/>
          </a:xfrm>
        </p:spPr>
        <p:txBody>
          <a:bodyPr/>
          <a:lstStyle/>
          <a:p>
            <a:r>
              <a:rPr lang="en-CA"/>
              <a:t>Auto-Start a Conversation</a:t>
            </a:r>
          </a:p>
        </p:txBody>
      </p:sp>
      <p:sp>
        <p:nvSpPr>
          <p:cNvPr id="3" name="Text Placeholder 2">
            <a:extLst>
              <a:ext uri="{FF2B5EF4-FFF2-40B4-BE49-F238E27FC236}">
                <a16:creationId xmlns:a16="http://schemas.microsoft.com/office/drawing/2014/main" id="{F4101A87-7E91-08E6-FBB4-C302844FE909}"/>
              </a:ext>
            </a:extLst>
          </p:cNvPr>
          <p:cNvSpPr>
            <a:spLocks noGrp="1"/>
          </p:cNvSpPr>
          <p:nvPr>
            <p:ph type="body" sz="quarter" idx="10"/>
          </p:nvPr>
        </p:nvSpPr>
        <p:spPr>
          <a:xfrm>
            <a:off x="588263" y="1712211"/>
            <a:ext cx="4211571" cy="4970591"/>
          </a:xfrm>
        </p:spPr>
        <p:txBody>
          <a:bodyPr/>
          <a:lstStyle/>
          <a:p>
            <a:r>
              <a:rPr lang="en-CA"/>
              <a:t>New Recognize intent node</a:t>
            </a:r>
          </a:p>
          <a:p>
            <a:pPr marL="342900" indent="-342900">
              <a:buFont typeface="Arial" panose="020B0604020202020204" pitchFamily="34" charset="0"/>
              <a:buChar char="•"/>
            </a:pPr>
            <a:endParaRPr lang="en-CA"/>
          </a:p>
          <a:p>
            <a:pPr marL="342900" indent="-342900">
              <a:buFont typeface="Arial" panose="020B0604020202020204" pitchFamily="34" charset="0"/>
              <a:buChar char="•"/>
            </a:pPr>
            <a:r>
              <a:rPr lang="en-CA"/>
              <a:t>Trigger  a gen orchestration with a  custom request. </a:t>
            </a:r>
          </a:p>
          <a:p>
            <a:pPr marL="342900" indent="-342900">
              <a:buFont typeface="Arial" panose="020B0604020202020204" pitchFamily="34" charset="0"/>
              <a:buChar char="•"/>
            </a:pPr>
            <a:r>
              <a:rPr lang="en-CA"/>
              <a:t>Conversational prompting</a:t>
            </a:r>
          </a:p>
          <a:p>
            <a:pPr marL="342900" indent="-342900">
              <a:buFont typeface="Arial" panose="020B0604020202020204" pitchFamily="34" charset="0"/>
              <a:buChar char="•"/>
            </a:pPr>
            <a:r>
              <a:rPr lang="en-CA"/>
              <a:t>Segregate/Modularize Instructions from main panel. </a:t>
            </a:r>
          </a:p>
          <a:p>
            <a:pPr marL="342900" indent="-342900">
              <a:buFont typeface="Arial" panose="020B0604020202020204" pitchFamily="34" charset="0"/>
              <a:buChar char="•"/>
            </a:pPr>
            <a:r>
              <a:rPr lang="en-CA"/>
              <a:t>Useful in IVR</a:t>
            </a:r>
          </a:p>
          <a:p>
            <a:pPr marL="342900" indent="-342900">
              <a:buFont typeface="Arial" panose="020B0604020202020204" pitchFamily="34" charset="0"/>
              <a:buChar char="•"/>
            </a:pPr>
            <a:r>
              <a:rPr lang="en-CA"/>
              <a:t>“Authenticate me”</a:t>
            </a:r>
          </a:p>
          <a:p>
            <a:pPr marL="342900" indent="-342900">
              <a:buFont typeface="Arial" panose="020B0604020202020204" pitchFamily="34" charset="0"/>
              <a:buChar char="•"/>
            </a:pPr>
            <a:r>
              <a:rPr lang="en-CA"/>
              <a:t>Act on Backend data</a:t>
            </a:r>
          </a:p>
        </p:txBody>
      </p:sp>
      <p:sp>
        <p:nvSpPr>
          <p:cNvPr id="4" name="Text Placeholder 3">
            <a:extLst>
              <a:ext uri="{FF2B5EF4-FFF2-40B4-BE49-F238E27FC236}">
                <a16:creationId xmlns:a16="http://schemas.microsoft.com/office/drawing/2014/main" id="{320CAA51-504F-1B49-1938-34B58EA96ED6}"/>
              </a:ext>
            </a:extLst>
          </p:cNvPr>
          <p:cNvSpPr>
            <a:spLocks noGrp="1"/>
          </p:cNvSpPr>
          <p:nvPr>
            <p:ph type="body" sz="quarter" idx="13"/>
          </p:nvPr>
        </p:nvSpPr>
        <p:spPr/>
        <p:txBody>
          <a:bodyPr/>
          <a:lstStyle/>
          <a:p>
            <a:r>
              <a:rPr lang="en-CA"/>
              <a:t>New</a:t>
            </a:r>
          </a:p>
        </p:txBody>
      </p:sp>
      <p:sp>
        <p:nvSpPr>
          <p:cNvPr id="5" name="Text Placeholder 4">
            <a:extLst>
              <a:ext uri="{FF2B5EF4-FFF2-40B4-BE49-F238E27FC236}">
                <a16:creationId xmlns:a16="http://schemas.microsoft.com/office/drawing/2014/main" id="{27D269C4-D7A5-5764-5601-79E596CB68F3}"/>
              </a:ext>
            </a:extLst>
          </p:cNvPr>
          <p:cNvSpPr>
            <a:spLocks noGrp="1"/>
          </p:cNvSpPr>
          <p:nvPr>
            <p:ph type="body" sz="quarter" idx="11"/>
          </p:nvPr>
        </p:nvSpPr>
        <p:spPr>
          <a:xfrm>
            <a:off x="5800725" y="709187"/>
            <a:ext cx="5801961" cy="646331"/>
          </a:xfrm>
        </p:spPr>
        <p:txBody>
          <a:bodyPr/>
          <a:lstStyle/>
          <a:p>
            <a:r>
              <a:rPr lang="en-US" sz="1400" i="1"/>
              <a:t>"Hi I'm Carol. Find all my pending orders. If none are pending, then  find a previous order of mine that has shipped, and ask if I would like to reorder."</a:t>
            </a:r>
          </a:p>
        </p:txBody>
      </p:sp>
      <p:pic>
        <p:nvPicPr>
          <p:cNvPr id="7" name="Picture 6">
            <a:extLst>
              <a:ext uri="{FF2B5EF4-FFF2-40B4-BE49-F238E27FC236}">
                <a16:creationId xmlns:a16="http://schemas.microsoft.com/office/drawing/2014/main" id="{413A6BC3-74E5-253F-FBFC-6C837C1ABF91}"/>
              </a:ext>
            </a:extLst>
          </p:cNvPr>
          <p:cNvPicPr>
            <a:picLocks noChangeAspect="1"/>
          </p:cNvPicPr>
          <p:nvPr/>
        </p:nvPicPr>
        <p:blipFill>
          <a:blip r:embed="rId3"/>
          <a:stretch>
            <a:fillRect/>
          </a:stretch>
        </p:blipFill>
        <p:spPr>
          <a:xfrm>
            <a:off x="5280919" y="1616549"/>
            <a:ext cx="6874463" cy="3935166"/>
          </a:xfrm>
          <a:prstGeom prst="rect">
            <a:avLst/>
          </a:prstGeom>
        </p:spPr>
      </p:pic>
      <p:sp>
        <p:nvSpPr>
          <p:cNvPr id="8" name="Text Placeholder 4">
            <a:extLst>
              <a:ext uri="{FF2B5EF4-FFF2-40B4-BE49-F238E27FC236}">
                <a16:creationId xmlns:a16="http://schemas.microsoft.com/office/drawing/2014/main" id="{4D0F898B-1B31-8356-8ACC-CF5CB2DE682C}"/>
              </a:ext>
            </a:extLst>
          </p:cNvPr>
          <p:cNvSpPr txBox="1">
            <a:spLocks/>
          </p:cNvSpPr>
          <p:nvPr/>
        </p:nvSpPr>
        <p:spPr>
          <a:xfrm>
            <a:off x="5800725" y="5902313"/>
            <a:ext cx="6391275" cy="861774"/>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400" kern="1200" spc="0" baseline="0">
                <a:solidFill>
                  <a:srgbClr val="2F2F2F"/>
                </a:solidFill>
                <a:latin typeface="Consolas" panose="020B0609020204030204" pitchFamily="49" charset="0"/>
                <a:ea typeface="+mn-ea"/>
                <a:cs typeface="Consolas" panose="020B0609020204030204" pitchFamily="49" charset="0"/>
              </a:defRPr>
            </a:lvl1pPr>
            <a:lvl2pPr marL="346449"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399"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2pPr>
            <a:lvl3pPr marL="584432"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999"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3pPr>
            <a:lvl4pPr marL="814319"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799"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4pPr>
            <a:lvl5pPr marL="1050682"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799"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1450" lvl="0" indent="-171450" defTabSz="914400">
              <a:spcBef>
                <a:spcPts val="0"/>
              </a:spcBef>
              <a:buSzTx/>
              <a:buFontTx/>
              <a:buChar char="-"/>
              <a:defRPr/>
            </a:pPr>
            <a:r>
              <a:rPr lang="en-US" sz="1400">
                <a:solidFill>
                  <a:schemeClr val="bg1"/>
                </a:solidFill>
              </a:rPr>
              <a:t>"check if any order exists for"&amp;</a:t>
            </a:r>
            <a:r>
              <a:rPr lang="en-US" sz="1400" err="1">
                <a:solidFill>
                  <a:schemeClr val="bg1"/>
                </a:solidFill>
              </a:rPr>
              <a:t>Topic.Name</a:t>
            </a:r>
            <a:r>
              <a:rPr lang="en-US" sz="1400">
                <a:solidFill>
                  <a:schemeClr val="bg1"/>
                </a:solidFill>
              </a:rPr>
              <a:t> &amp;" . If no order exists, then proceed with placing an order.  if it does exist, then ask if they want to place another order. if they say no, say goodbye.  if they say yes, then place a coffee order."</a:t>
            </a:r>
          </a:p>
        </p:txBody>
      </p:sp>
      <p:sp>
        <p:nvSpPr>
          <p:cNvPr id="9" name="TextBox 8">
            <a:extLst>
              <a:ext uri="{FF2B5EF4-FFF2-40B4-BE49-F238E27FC236}">
                <a16:creationId xmlns:a16="http://schemas.microsoft.com/office/drawing/2014/main" id="{7C926DFB-9FDD-F249-E534-3A6880B0477D}"/>
              </a:ext>
            </a:extLst>
          </p:cNvPr>
          <p:cNvSpPr txBox="1"/>
          <p:nvPr/>
        </p:nvSpPr>
        <p:spPr>
          <a:xfrm>
            <a:off x="5800725" y="5551715"/>
            <a:ext cx="4211571" cy="307777"/>
          </a:xfrm>
          <a:prstGeom prst="rect">
            <a:avLst/>
          </a:prstGeom>
          <a:noFill/>
        </p:spPr>
        <p:txBody>
          <a:bodyPr wrap="square" lIns="0" tIns="0" rIns="0" bIns="0" rtlCol="0">
            <a:spAutoFit/>
          </a:bodyPr>
          <a:lstStyle/>
          <a:p>
            <a:pPr algn="l"/>
            <a:r>
              <a:rPr lang="en-CA" sz="2000">
                <a:solidFill>
                  <a:schemeClr val="bg1"/>
                </a:solidFill>
              </a:rPr>
              <a:t>Coffee Refill Example:</a:t>
            </a:r>
            <a:r>
              <a:rPr lang="en-CA" sz="2000"/>
              <a:t>:</a:t>
            </a:r>
          </a:p>
        </p:txBody>
      </p:sp>
    </p:spTree>
    <p:extLst>
      <p:ext uri="{BB962C8B-B14F-4D97-AF65-F5344CB8AC3E}">
        <p14:creationId xmlns:p14="http://schemas.microsoft.com/office/powerpoint/2010/main" val="139557597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B57E31-6996-8B9D-491D-1C7989D7534C}"/>
              </a:ext>
            </a:extLst>
          </p:cNvPr>
          <p:cNvSpPr>
            <a:spLocks noGrp="1"/>
          </p:cNvSpPr>
          <p:nvPr>
            <p:ph type="title"/>
          </p:nvPr>
        </p:nvSpPr>
        <p:spPr>
          <a:xfrm>
            <a:off x="1653966" y="593755"/>
            <a:ext cx="11018520" cy="430887"/>
          </a:xfrm>
        </p:spPr>
        <p:txBody>
          <a:bodyPr/>
          <a:lstStyle/>
          <a:p>
            <a:r>
              <a:rPr lang="en-CA" sz="2800"/>
              <a:t>Copilot Studio – AI Overview</a:t>
            </a:r>
          </a:p>
        </p:txBody>
      </p:sp>
      <p:sp>
        <p:nvSpPr>
          <p:cNvPr id="6" name="Text Placeholder 5">
            <a:extLst>
              <a:ext uri="{FF2B5EF4-FFF2-40B4-BE49-F238E27FC236}">
                <a16:creationId xmlns:a16="http://schemas.microsoft.com/office/drawing/2014/main" id="{F2B21814-5E48-82A4-E8F6-408DE85561D5}"/>
              </a:ext>
            </a:extLst>
          </p:cNvPr>
          <p:cNvSpPr>
            <a:spLocks noGrp="1"/>
          </p:cNvSpPr>
          <p:nvPr>
            <p:ph type="body" sz="quarter" idx="16"/>
          </p:nvPr>
        </p:nvSpPr>
        <p:spPr>
          <a:xfrm>
            <a:off x="585217" y="1846131"/>
            <a:ext cx="3264408" cy="677108"/>
          </a:xfrm>
        </p:spPr>
        <p:txBody>
          <a:bodyPr/>
          <a:lstStyle/>
          <a:p>
            <a:pPr algn="ctr"/>
            <a:r>
              <a:rPr lang="en-CA"/>
              <a:t>3 Main SaaS AI Agent</a:t>
            </a:r>
          </a:p>
          <a:p>
            <a:pPr algn="ctr"/>
            <a:r>
              <a:rPr lang="en-CA"/>
              <a:t>Services</a:t>
            </a:r>
          </a:p>
        </p:txBody>
      </p:sp>
      <p:sp>
        <p:nvSpPr>
          <p:cNvPr id="7" name="Text Placeholder 6">
            <a:extLst>
              <a:ext uri="{FF2B5EF4-FFF2-40B4-BE49-F238E27FC236}">
                <a16:creationId xmlns:a16="http://schemas.microsoft.com/office/drawing/2014/main" id="{5D95E816-5AF9-C2D6-72CE-6B6080F24831}"/>
              </a:ext>
            </a:extLst>
          </p:cNvPr>
          <p:cNvSpPr>
            <a:spLocks noGrp="1"/>
          </p:cNvSpPr>
          <p:nvPr>
            <p:ph type="body" sz="quarter" idx="17"/>
          </p:nvPr>
        </p:nvSpPr>
        <p:spPr>
          <a:xfrm>
            <a:off x="4463796" y="1846131"/>
            <a:ext cx="3357668" cy="677108"/>
          </a:xfrm>
        </p:spPr>
        <p:txBody>
          <a:bodyPr/>
          <a:lstStyle/>
          <a:p>
            <a:pPr algn="ctr"/>
            <a:r>
              <a:rPr lang="en-CA"/>
              <a:t>3 Levels of AI Agent</a:t>
            </a:r>
          </a:p>
          <a:p>
            <a:pPr algn="ctr"/>
            <a:r>
              <a:rPr lang="en-CA"/>
              <a:t>Control</a:t>
            </a:r>
          </a:p>
        </p:txBody>
      </p:sp>
      <p:sp>
        <p:nvSpPr>
          <p:cNvPr id="8" name="Text Placeholder 7">
            <a:extLst>
              <a:ext uri="{FF2B5EF4-FFF2-40B4-BE49-F238E27FC236}">
                <a16:creationId xmlns:a16="http://schemas.microsoft.com/office/drawing/2014/main" id="{346B3A8A-6793-6A25-F681-10221705949D}"/>
              </a:ext>
            </a:extLst>
          </p:cNvPr>
          <p:cNvSpPr>
            <a:spLocks noGrp="1"/>
          </p:cNvSpPr>
          <p:nvPr>
            <p:ph type="body" sz="quarter" idx="18"/>
          </p:nvPr>
        </p:nvSpPr>
        <p:spPr>
          <a:xfrm>
            <a:off x="8342375" y="1846131"/>
            <a:ext cx="3264408" cy="677108"/>
          </a:xfrm>
        </p:spPr>
        <p:txBody>
          <a:bodyPr/>
          <a:lstStyle/>
          <a:p>
            <a:pPr algn="ctr"/>
            <a:r>
              <a:rPr lang="en-CA"/>
              <a:t>3 Areas of AI Agent</a:t>
            </a:r>
          </a:p>
          <a:p>
            <a:pPr algn="ctr"/>
            <a:r>
              <a:rPr lang="en-CA"/>
              <a:t>Impact</a:t>
            </a:r>
          </a:p>
        </p:txBody>
      </p:sp>
      <p:graphicFrame>
        <p:nvGraphicFramePr>
          <p:cNvPr id="10" name="Diagram 9">
            <a:extLst>
              <a:ext uri="{FF2B5EF4-FFF2-40B4-BE49-F238E27FC236}">
                <a16:creationId xmlns:a16="http://schemas.microsoft.com/office/drawing/2014/main" id="{EBBDCDD2-81F6-7800-A447-E2401D96D760}"/>
              </a:ext>
            </a:extLst>
          </p:cNvPr>
          <p:cNvGraphicFramePr/>
          <p:nvPr>
            <p:extLst>
              <p:ext uri="{D42A27DB-BD31-4B8C-83A1-F6EECF244321}">
                <p14:modId xmlns:p14="http://schemas.microsoft.com/office/powerpoint/2010/main" val="3785616410"/>
              </p:ext>
            </p:extLst>
          </p:nvPr>
        </p:nvGraphicFramePr>
        <p:xfrm>
          <a:off x="789273" y="2443203"/>
          <a:ext cx="2799885" cy="30379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 10">
            <a:extLst>
              <a:ext uri="{FF2B5EF4-FFF2-40B4-BE49-F238E27FC236}">
                <a16:creationId xmlns:a16="http://schemas.microsoft.com/office/drawing/2014/main" id="{1CDA0891-8532-71A9-16CE-0EF5A2572646}"/>
              </a:ext>
            </a:extLst>
          </p:cNvPr>
          <p:cNvGraphicFramePr/>
          <p:nvPr>
            <p:extLst>
              <p:ext uri="{D42A27DB-BD31-4B8C-83A1-F6EECF244321}">
                <p14:modId xmlns:p14="http://schemas.microsoft.com/office/powerpoint/2010/main" val="4162908788"/>
              </p:ext>
            </p:extLst>
          </p:nvPr>
        </p:nvGraphicFramePr>
        <p:xfrm>
          <a:off x="4714482" y="2443203"/>
          <a:ext cx="2799885" cy="303797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2" name="Diagram 11">
            <a:extLst>
              <a:ext uri="{FF2B5EF4-FFF2-40B4-BE49-F238E27FC236}">
                <a16:creationId xmlns:a16="http://schemas.microsoft.com/office/drawing/2014/main" id="{04107B30-3DDB-BB31-6C7B-C5512418C785}"/>
              </a:ext>
            </a:extLst>
          </p:cNvPr>
          <p:cNvGraphicFramePr/>
          <p:nvPr>
            <p:extLst>
              <p:ext uri="{D42A27DB-BD31-4B8C-83A1-F6EECF244321}">
                <p14:modId xmlns:p14="http://schemas.microsoft.com/office/powerpoint/2010/main" val="267667533"/>
              </p:ext>
            </p:extLst>
          </p:nvPr>
        </p:nvGraphicFramePr>
        <p:xfrm>
          <a:off x="8546431" y="2443203"/>
          <a:ext cx="2799885" cy="303797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16" name="Graphic 15">
            <a:extLst>
              <a:ext uri="{FF2B5EF4-FFF2-40B4-BE49-F238E27FC236}">
                <a16:creationId xmlns:a16="http://schemas.microsoft.com/office/drawing/2014/main" id="{196FDD44-85B6-417D-4090-2EA099B9112D}"/>
              </a:ext>
            </a:extLst>
          </p:cNvPr>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989706" y="2845107"/>
            <a:ext cx="487280" cy="487280"/>
          </a:xfrm>
          <a:prstGeom prst="rect">
            <a:avLst/>
          </a:prstGeom>
        </p:spPr>
      </p:pic>
      <p:pic>
        <p:nvPicPr>
          <p:cNvPr id="17" name="Graphic 16">
            <a:extLst>
              <a:ext uri="{FF2B5EF4-FFF2-40B4-BE49-F238E27FC236}">
                <a16:creationId xmlns:a16="http://schemas.microsoft.com/office/drawing/2014/main" id="{3143024B-1C75-F508-2815-BF9A5E34DCE8}"/>
              </a:ext>
            </a:extLst>
          </p:cNvPr>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1194532" y="3725481"/>
            <a:ext cx="487280" cy="487280"/>
          </a:xfrm>
          <a:prstGeom prst="rect">
            <a:avLst/>
          </a:prstGeom>
        </p:spPr>
      </p:pic>
      <p:pic>
        <p:nvPicPr>
          <p:cNvPr id="19" name="Graphic 18">
            <a:extLst>
              <a:ext uri="{FF2B5EF4-FFF2-40B4-BE49-F238E27FC236}">
                <a16:creationId xmlns:a16="http://schemas.microsoft.com/office/drawing/2014/main" id="{6C8F860B-DFF1-5CBC-63F5-5F13D59EDF10}"/>
              </a:ext>
            </a:extLst>
          </p:cNvPr>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997725" y="4678208"/>
            <a:ext cx="487280" cy="487280"/>
          </a:xfrm>
          <a:prstGeom prst="rect">
            <a:avLst/>
          </a:prstGeom>
        </p:spPr>
      </p:pic>
      <p:pic>
        <p:nvPicPr>
          <p:cNvPr id="21" name="Graphic 20" descr="Workflow with solid fill">
            <a:extLst>
              <a:ext uri="{FF2B5EF4-FFF2-40B4-BE49-F238E27FC236}">
                <a16:creationId xmlns:a16="http://schemas.microsoft.com/office/drawing/2014/main" id="{BCE5E3D1-4FB5-4DF9-758F-E6647B8DE978}"/>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903595" y="2888651"/>
            <a:ext cx="410639" cy="410639"/>
          </a:xfrm>
          <a:prstGeom prst="rect">
            <a:avLst/>
          </a:prstGeom>
        </p:spPr>
      </p:pic>
      <p:pic>
        <p:nvPicPr>
          <p:cNvPr id="22" name="Graphic 21" descr="Workflow with solid fill">
            <a:extLst>
              <a:ext uri="{FF2B5EF4-FFF2-40B4-BE49-F238E27FC236}">
                <a16:creationId xmlns:a16="http://schemas.microsoft.com/office/drawing/2014/main" id="{6D60AAB5-6FB2-9454-34F8-9F3013061A6D}"/>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170295" y="3754640"/>
            <a:ext cx="410639" cy="410639"/>
          </a:xfrm>
          <a:prstGeom prst="rect">
            <a:avLst/>
          </a:prstGeom>
        </p:spPr>
      </p:pic>
      <p:pic>
        <p:nvPicPr>
          <p:cNvPr id="23" name="Graphic 22" descr="Workflow with solid fill">
            <a:extLst>
              <a:ext uri="{FF2B5EF4-FFF2-40B4-BE49-F238E27FC236}">
                <a16:creationId xmlns:a16="http://schemas.microsoft.com/office/drawing/2014/main" id="{EEAD8F50-9F36-809B-6894-7721636C82D9}"/>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949141" y="4758994"/>
            <a:ext cx="410639" cy="410639"/>
          </a:xfrm>
          <a:prstGeom prst="rect">
            <a:avLst/>
          </a:prstGeom>
        </p:spPr>
      </p:pic>
      <p:pic>
        <p:nvPicPr>
          <p:cNvPr id="25" name="Graphic 24" descr="Robot with solid fill">
            <a:extLst>
              <a:ext uri="{FF2B5EF4-FFF2-40B4-BE49-F238E27FC236}">
                <a16:creationId xmlns:a16="http://schemas.microsoft.com/office/drawing/2014/main" id="{F0255516-2A11-CA42-CE72-320023051B3B}"/>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734355" y="2775063"/>
            <a:ext cx="437147" cy="437147"/>
          </a:xfrm>
          <a:prstGeom prst="rect">
            <a:avLst/>
          </a:prstGeom>
        </p:spPr>
      </p:pic>
      <p:pic>
        <p:nvPicPr>
          <p:cNvPr id="26" name="Graphic 25" descr="Robot with solid fill">
            <a:extLst>
              <a:ext uri="{FF2B5EF4-FFF2-40B4-BE49-F238E27FC236}">
                <a16:creationId xmlns:a16="http://schemas.microsoft.com/office/drawing/2014/main" id="{66D50FA4-49BE-B866-8096-EAE94C07AB38}"/>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949204" y="3728136"/>
            <a:ext cx="437147" cy="437147"/>
          </a:xfrm>
          <a:prstGeom prst="rect">
            <a:avLst/>
          </a:prstGeom>
        </p:spPr>
      </p:pic>
      <p:pic>
        <p:nvPicPr>
          <p:cNvPr id="27" name="Graphic 26" descr="Robot with solid fill">
            <a:extLst>
              <a:ext uri="{FF2B5EF4-FFF2-40B4-BE49-F238E27FC236}">
                <a16:creationId xmlns:a16="http://schemas.microsoft.com/office/drawing/2014/main" id="{68DDB47B-B12D-AD59-481C-BEAA57A2A84B}"/>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753261" y="4685216"/>
            <a:ext cx="437147" cy="437147"/>
          </a:xfrm>
          <a:prstGeom prst="rect">
            <a:avLst/>
          </a:prstGeom>
        </p:spPr>
      </p:pic>
      <p:pic>
        <p:nvPicPr>
          <p:cNvPr id="30" name="Picture 29">
            <a:extLst>
              <a:ext uri="{FF2B5EF4-FFF2-40B4-BE49-F238E27FC236}">
                <a16:creationId xmlns:a16="http://schemas.microsoft.com/office/drawing/2014/main" id="{BB1D793E-17C1-BC2C-4FE1-76A0F3A8B79E}"/>
              </a:ext>
              <a:ext uri="{C183D7F6-B498-43B3-948B-1728B52AA6E4}">
                <adec:decorative xmlns:adec="http://schemas.microsoft.com/office/drawing/2017/decorative" val="1"/>
              </a:ext>
            </a:extLst>
          </p:cNvPr>
          <p:cNvPicPr>
            <a:picLocks noChangeAspect="1"/>
          </p:cNvPicPr>
          <p:nvPr/>
        </p:nvPicPr>
        <p:blipFill>
          <a:blip r:embed="rId24"/>
          <a:stretch>
            <a:fillRect/>
          </a:stretch>
        </p:blipFill>
        <p:spPr>
          <a:xfrm>
            <a:off x="588963" y="498714"/>
            <a:ext cx="817560" cy="817560"/>
          </a:xfrm>
          <a:prstGeom prst="rect">
            <a:avLst/>
          </a:prstGeom>
        </p:spPr>
      </p:pic>
      <p:sp>
        <p:nvSpPr>
          <p:cNvPr id="4" name="Rectangle 3">
            <a:extLst>
              <a:ext uri="{FF2B5EF4-FFF2-40B4-BE49-F238E27FC236}">
                <a16:creationId xmlns:a16="http://schemas.microsoft.com/office/drawing/2014/main" id="{DC99B1DE-23EE-EB77-2270-C9974599A257}"/>
              </a:ext>
            </a:extLst>
          </p:cNvPr>
          <p:cNvSpPr/>
          <p:nvPr/>
        </p:nvSpPr>
        <p:spPr bwMode="auto">
          <a:xfrm>
            <a:off x="791277" y="5716078"/>
            <a:ext cx="10920983" cy="677108"/>
          </a:xfrm>
          <a:prstGeom prst="rect">
            <a:avLst/>
          </a:prstGeom>
          <a:solidFill>
            <a:schemeClr val="accent6">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CA" sz="2000">
                <a:solidFill>
                  <a:schemeClr val="tx1"/>
                </a:solidFill>
                <a:ea typeface="Segoe UI" pitchFamily="34" charset="0"/>
                <a:cs typeface="Segoe UI" pitchFamily="34" charset="0"/>
              </a:rPr>
              <a:t>Choose the Best Tools / patterns for your use case and ROI goals</a:t>
            </a:r>
          </a:p>
        </p:txBody>
      </p:sp>
    </p:spTree>
    <p:extLst>
      <p:ext uri="{BB962C8B-B14F-4D97-AF65-F5344CB8AC3E}">
        <p14:creationId xmlns:p14="http://schemas.microsoft.com/office/powerpoint/2010/main" val="303432783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7CE6B-B043-BF19-51DB-637D16A253A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DCDC230-FD81-3623-5C44-3B598676CED8}"/>
              </a:ext>
            </a:extLst>
          </p:cNvPr>
          <p:cNvSpPr>
            <a:spLocks noGrp="1"/>
          </p:cNvSpPr>
          <p:nvPr>
            <p:ph type="title"/>
          </p:nvPr>
        </p:nvSpPr>
        <p:spPr>
          <a:xfrm>
            <a:off x="1653966" y="593755"/>
            <a:ext cx="11018520" cy="430887"/>
          </a:xfrm>
        </p:spPr>
        <p:txBody>
          <a:bodyPr/>
          <a:lstStyle/>
          <a:p>
            <a:r>
              <a:rPr lang="en-CA" sz="2800"/>
              <a:t>Copilot studio - Key Takeaways</a:t>
            </a:r>
          </a:p>
        </p:txBody>
      </p:sp>
      <p:sp>
        <p:nvSpPr>
          <p:cNvPr id="6" name="Text Placeholder 5">
            <a:extLst>
              <a:ext uri="{FF2B5EF4-FFF2-40B4-BE49-F238E27FC236}">
                <a16:creationId xmlns:a16="http://schemas.microsoft.com/office/drawing/2014/main" id="{54735F99-7957-03FA-4106-080C8F140605}"/>
              </a:ext>
            </a:extLst>
          </p:cNvPr>
          <p:cNvSpPr>
            <a:spLocks noGrp="1"/>
          </p:cNvSpPr>
          <p:nvPr>
            <p:ph type="body" sz="quarter" idx="16"/>
          </p:nvPr>
        </p:nvSpPr>
        <p:spPr>
          <a:xfrm>
            <a:off x="585217" y="1846131"/>
            <a:ext cx="3264408" cy="677108"/>
          </a:xfrm>
        </p:spPr>
        <p:txBody>
          <a:bodyPr/>
          <a:lstStyle/>
          <a:p>
            <a:pPr algn="ctr"/>
            <a:r>
              <a:rPr lang="en-CA"/>
              <a:t>3 Main SaaS AI Agent</a:t>
            </a:r>
          </a:p>
          <a:p>
            <a:pPr algn="ctr"/>
            <a:r>
              <a:rPr lang="en-CA"/>
              <a:t>Services</a:t>
            </a:r>
          </a:p>
        </p:txBody>
      </p:sp>
      <p:sp>
        <p:nvSpPr>
          <p:cNvPr id="7" name="Text Placeholder 6">
            <a:extLst>
              <a:ext uri="{FF2B5EF4-FFF2-40B4-BE49-F238E27FC236}">
                <a16:creationId xmlns:a16="http://schemas.microsoft.com/office/drawing/2014/main" id="{C8F255E5-C2EE-A14F-086C-4467CDE3693A}"/>
              </a:ext>
            </a:extLst>
          </p:cNvPr>
          <p:cNvSpPr>
            <a:spLocks noGrp="1"/>
          </p:cNvSpPr>
          <p:nvPr>
            <p:ph type="body" sz="quarter" idx="17"/>
          </p:nvPr>
        </p:nvSpPr>
        <p:spPr>
          <a:xfrm>
            <a:off x="4463796" y="1846131"/>
            <a:ext cx="3357668" cy="677108"/>
          </a:xfrm>
        </p:spPr>
        <p:txBody>
          <a:bodyPr/>
          <a:lstStyle/>
          <a:p>
            <a:pPr algn="ctr"/>
            <a:r>
              <a:rPr lang="en-CA"/>
              <a:t>3 Levels of AI Agent</a:t>
            </a:r>
          </a:p>
          <a:p>
            <a:pPr algn="ctr"/>
            <a:r>
              <a:rPr lang="en-CA"/>
              <a:t>Control</a:t>
            </a:r>
          </a:p>
        </p:txBody>
      </p:sp>
      <p:sp>
        <p:nvSpPr>
          <p:cNvPr id="8" name="Text Placeholder 7">
            <a:extLst>
              <a:ext uri="{FF2B5EF4-FFF2-40B4-BE49-F238E27FC236}">
                <a16:creationId xmlns:a16="http://schemas.microsoft.com/office/drawing/2014/main" id="{222DBAB0-A9EE-05FC-19F1-18B6540AC408}"/>
              </a:ext>
            </a:extLst>
          </p:cNvPr>
          <p:cNvSpPr>
            <a:spLocks noGrp="1"/>
          </p:cNvSpPr>
          <p:nvPr>
            <p:ph type="body" sz="quarter" idx="18"/>
          </p:nvPr>
        </p:nvSpPr>
        <p:spPr>
          <a:xfrm>
            <a:off x="8342375" y="1846131"/>
            <a:ext cx="3264408" cy="677108"/>
          </a:xfrm>
        </p:spPr>
        <p:txBody>
          <a:bodyPr/>
          <a:lstStyle/>
          <a:p>
            <a:pPr algn="ctr"/>
            <a:r>
              <a:rPr lang="en-CA"/>
              <a:t>3 Areas of AI Agent</a:t>
            </a:r>
          </a:p>
          <a:p>
            <a:pPr algn="ctr"/>
            <a:r>
              <a:rPr lang="en-CA"/>
              <a:t>Impact</a:t>
            </a:r>
          </a:p>
        </p:txBody>
      </p:sp>
      <p:graphicFrame>
        <p:nvGraphicFramePr>
          <p:cNvPr id="10" name="Diagram 9">
            <a:extLst>
              <a:ext uri="{FF2B5EF4-FFF2-40B4-BE49-F238E27FC236}">
                <a16:creationId xmlns:a16="http://schemas.microsoft.com/office/drawing/2014/main" id="{CD56E87F-09E1-4EAA-598D-C376725955F1}"/>
              </a:ext>
            </a:extLst>
          </p:cNvPr>
          <p:cNvGraphicFramePr/>
          <p:nvPr>
            <p:extLst>
              <p:ext uri="{D42A27DB-BD31-4B8C-83A1-F6EECF244321}">
                <p14:modId xmlns:p14="http://schemas.microsoft.com/office/powerpoint/2010/main" val="3106493461"/>
              </p:ext>
            </p:extLst>
          </p:nvPr>
        </p:nvGraphicFramePr>
        <p:xfrm>
          <a:off x="789273" y="2443203"/>
          <a:ext cx="2799885" cy="30379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1">
            <a:extLst>
              <a:ext uri="{FF2B5EF4-FFF2-40B4-BE49-F238E27FC236}">
                <a16:creationId xmlns:a16="http://schemas.microsoft.com/office/drawing/2014/main" id="{856C97CA-3A3D-7DD8-62D3-E86265900521}"/>
              </a:ext>
            </a:extLst>
          </p:cNvPr>
          <p:cNvGrpSpPr/>
          <p:nvPr/>
        </p:nvGrpSpPr>
        <p:grpSpPr>
          <a:xfrm>
            <a:off x="1280974" y="1915272"/>
            <a:ext cx="6194411" cy="4093837"/>
            <a:chOff x="1280974" y="1915272"/>
            <a:chExt cx="6194411" cy="4093837"/>
          </a:xfrm>
        </p:grpSpPr>
        <p:sp>
          <p:nvSpPr>
            <p:cNvPr id="9" name="Block Arc 8">
              <a:extLst>
                <a:ext uri="{FF2B5EF4-FFF2-40B4-BE49-F238E27FC236}">
                  <a16:creationId xmlns:a16="http://schemas.microsoft.com/office/drawing/2014/main" id="{159A8596-FE37-A97C-370B-2FF458B9BD75}"/>
                </a:ext>
              </a:extLst>
            </p:cNvPr>
            <p:cNvSpPr/>
            <p:nvPr/>
          </p:nvSpPr>
          <p:spPr>
            <a:xfrm>
              <a:off x="1280974" y="1915272"/>
              <a:ext cx="4093837" cy="4093837"/>
            </a:xfrm>
            <a:prstGeom prst="blockArc">
              <a:avLst>
                <a:gd name="adj1" fmla="val 18900000"/>
                <a:gd name="adj2" fmla="val 2700000"/>
                <a:gd name="adj3" fmla="val 528"/>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3" name="Freeform: Shape 12">
              <a:extLst>
                <a:ext uri="{FF2B5EF4-FFF2-40B4-BE49-F238E27FC236}">
                  <a16:creationId xmlns:a16="http://schemas.microsoft.com/office/drawing/2014/main" id="{36C63460-C640-9FC2-A048-1A15C7A6FD72}"/>
                </a:ext>
              </a:extLst>
            </p:cNvPr>
            <p:cNvSpPr/>
            <p:nvPr/>
          </p:nvSpPr>
          <p:spPr>
            <a:xfrm>
              <a:off x="5139095" y="2747000"/>
              <a:ext cx="2336290" cy="607594"/>
            </a:xfrm>
            <a:custGeom>
              <a:avLst/>
              <a:gdLst>
                <a:gd name="connsiteX0" fmla="*/ 0 w 2336290"/>
                <a:gd name="connsiteY0" fmla="*/ 0 h 607594"/>
                <a:gd name="connsiteX1" fmla="*/ 2336290 w 2336290"/>
                <a:gd name="connsiteY1" fmla="*/ 0 h 607594"/>
                <a:gd name="connsiteX2" fmla="*/ 2336290 w 2336290"/>
                <a:gd name="connsiteY2" fmla="*/ 607594 h 607594"/>
                <a:gd name="connsiteX3" fmla="*/ 0 w 2336290"/>
                <a:gd name="connsiteY3" fmla="*/ 607594 h 607594"/>
                <a:gd name="connsiteX4" fmla="*/ 0 w 2336290"/>
                <a:gd name="connsiteY4" fmla="*/ 0 h 607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290" h="607594">
                  <a:moveTo>
                    <a:pt x="0" y="0"/>
                  </a:moveTo>
                  <a:lnTo>
                    <a:pt x="2336290" y="0"/>
                  </a:lnTo>
                  <a:lnTo>
                    <a:pt x="2336290" y="607594"/>
                  </a:lnTo>
                  <a:lnTo>
                    <a:pt x="0" y="607594"/>
                  </a:lnTo>
                  <a:lnTo>
                    <a:pt x="0" y="0"/>
                  </a:lnTo>
                  <a:close/>
                </a:path>
              </a:pathLst>
            </a:custGeom>
            <a:solidFill>
              <a:schemeClr val="accent1">
                <a:hueOff val="0"/>
                <a:satOff val="0"/>
                <a:lumOff val="0"/>
                <a:alpha val="2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Full Deterministic</a:t>
              </a:r>
            </a:p>
          </p:txBody>
        </p:sp>
        <p:sp>
          <p:nvSpPr>
            <p:cNvPr id="14" name="Oval 13">
              <a:extLst>
                <a:ext uri="{FF2B5EF4-FFF2-40B4-BE49-F238E27FC236}">
                  <a16:creationId xmlns:a16="http://schemas.microsoft.com/office/drawing/2014/main" id="{C9C1B81F-8F6C-C593-6A8B-DF637EF9124E}"/>
                </a:ext>
              </a:extLst>
            </p:cNvPr>
            <p:cNvSpPr/>
            <p:nvPr/>
          </p:nvSpPr>
          <p:spPr>
            <a:xfrm>
              <a:off x="4759348" y="2671051"/>
              <a:ext cx="759493" cy="759493"/>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5" name="Freeform: Shape 14">
              <a:extLst>
                <a:ext uri="{FF2B5EF4-FFF2-40B4-BE49-F238E27FC236}">
                  <a16:creationId xmlns:a16="http://schemas.microsoft.com/office/drawing/2014/main" id="{485C5787-DE5B-F059-9D14-33A9247DB771}"/>
                </a:ext>
              </a:extLst>
            </p:cNvPr>
            <p:cNvSpPr/>
            <p:nvPr/>
          </p:nvSpPr>
          <p:spPr>
            <a:xfrm>
              <a:off x="5359955" y="3658392"/>
              <a:ext cx="2115429" cy="607594"/>
            </a:xfrm>
            <a:custGeom>
              <a:avLst/>
              <a:gdLst>
                <a:gd name="connsiteX0" fmla="*/ 0 w 2115429"/>
                <a:gd name="connsiteY0" fmla="*/ 0 h 607594"/>
                <a:gd name="connsiteX1" fmla="*/ 2115429 w 2115429"/>
                <a:gd name="connsiteY1" fmla="*/ 0 h 607594"/>
                <a:gd name="connsiteX2" fmla="*/ 2115429 w 2115429"/>
                <a:gd name="connsiteY2" fmla="*/ 607594 h 607594"/>
                <a:gd name="connsiteX3" fmla="*/ 0 w 2115429"/>
                <a:gd name="connsiteY3" fmla="*/ 607594 h 607594"/>
                <a:gd name="connsiteX4" fmla="*/ 0 w 2115429"/>
                <a:gd name="connsiteY4" fmla="*/ 0 h 607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5429" h="607594">
                  <a:moveTo>
                    <a:pt x="0" y="0"/>
                  </a:moveTo>
                  <a:lnTo>
                    <a:pt x="2115429" y="0"/>
                  </a:lnTo>
                  <a:lnTo>
                    <a:pt x="2115429" y="607594"/>
                  </a:lnTo>
                  <a:lnTo>
                    <a:pt x="0" y="607594"/>
                  </a:lnTo>
                  <a:lnTo>
                    <a:pt x="0" y="0"/>
                  </a:lnTo>
                  <a:close/>
                </a:path>
              </a:pathLst>
            </a:custGeom>
            <a:effectLst>
              <a:glow rad="304800">
                <a:schemeClr val="accent6">
                  <a:satMod val="175000"/>
                  <a:alpha val="40000"/>
                </a:schemeClr>
              </a:glow>
            </a:effectLst>
          </p:spPr>
          <p:style>
            <a:lnRef idx="2">
              <a:schemeClr val="lt1">
                <a:hueOff val="0"/>
                <a:satOff val="0"/>
                <a:lumOff val="0"/>
                <a:alphaOff val="0"/>
              </a:schemeClr>
            </a:lnRef>
            <a:fillRef idx="1">
              <a:schemeClr val="accent1">
                <a:hueOff val="0"/>
                <a:satOff val="0"/>
                <a:lumOff val="0"/>
                <a:alphaOff val="0"/>
              </a:schemeClr>
            </a:fillRef>
            <a:effectRef idx="0">
              <a:scrgbClr r="0" g="0" b="0"/>
            </a:effectRef>
            <a:fontRef idx="minor">
              <a:schemeClr val="lt1"/>
            </a:fontRef>
          </p:style>
          <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Hybrid :   AI + Deterministic</a:t>
              </a:r>
            </a:p>
          </p:txBody>
        </p:sp>
        <p:sp>
          <p:nvSpPr>
            <p:cNvPr id="18" name="Oval 17">
              <a:extLst>
                <a:ext uri="{FF2B5EF4-FFF2-40B4-BE49-F238E27FC236}">
                  <a16:creationId xmlns:a16="http://schemas.microsoft.com/office/drawing/2014/main" id="{73A5E1A9-B0FE-6C04-E656-33E50AD7FEFC}"/>
                </a:ext>
              </a:extLst>
            </p:cNvPr>
            <p:cNvSpPr/>
            <p:nvPr/>
          </p:nvSpPr>
          <p:spPr>
            <a:xfrm>
              <a:off x="4980209" y="3582443"/>
              <a:ext cx="759493" cy="759493"/>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0" name="Freeform: Shape 19">
              <a:extLst>
                <a:ext uri="{FF2B5EF4-FFF2-40B4-BE49-F238E27FC236}">
                  <a16:creationId xmlns:a16="http://schemas.microsoft.com/office/drawing/2014/main" id="{EF8D2A5F-27A9-9613-FF5A-889BA498B8C2}"/>
                </a:ext>
              </a:extLst>
            </p:cNvPr>
            <p:cNvSpPr/>
            <p:nvPr/>
          </p:nvSpPr>
          <p:spPr>
            <a:xfrm>
              <a:off x="5139095" y="4569784"/>
              <a:ext cx="2336290" cy="607594"/>
            </a:xfrm>
            <a:custGeom>
              <a:avLst/>
              <a:gdLst>
                <a:gd name="connsiteX0" fmla="*/ 0 w 2336290"/>
                <a:gd name="connsiteY0" fmla="*/ 0 h 607594"/>
                <a:gd name="connsiteX1" fmla="*/ 2336290 w 2336290"/>
                <a:gd name="connsiteY1" fmla="*/ 0 h 607594"/>
                <a:gd name="connsiteX2" fmla="*/ 2336290 w 2336290"/>
                <a:gd name="connsiteY2" fmla="*/ 607594 h 607594"/>
                <a:gd name="connsiteX3" fmla="*/ 0 w 2336290"/>
                <a:gd name="connsiteY3" fmla="*/ 607594 h 607594"/>
                <a:gd name="connsiteX4" fmla="*/ 0 w 2336290"/>
                <a:gd name="connsiteY4" fmla="*/ 0 h 607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290" h="607594">
                  <a:moveTo>
                    <a:pt x="0" y="0"/>
                  </a:moveTo>
                  <a:lnTo>
                    <a:pt x="2336290" y="0"/>
                  </a:lnTo>
                  <a:lnTo>
                    <a:pt x="2336290" y="607594"/>
                  </a:lnTo>
                  <a:lnTo>
                    <a:pt x="0" y="607594"/>
                  </a:lnTo>
                  <a:lnTo>
                    <a:pt x="0" y="0"/>
                  </a:lnTo>
                  <a:close/>
                </a:path>
              </a:pathLst>
            </a:custGeom>
            <a:solidFill>
              <a:schemeClr val="accent1">
                <a:hueOff val="0"/>
                <a:satOff val="0"/>
                <a:lumOff val="0"/>
                <a:alpha val="2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2278" tIns="45720" rIns="45720" bIns="45720" numCol="1" spcCol="1270" anchor="ctr" anchorCtr="0">
              <a:noAutofit/>
            </a:bodyPr>
            <a:lstStyle/>
            <a:p>
              <a:pPr marL="0" lvl="0" indent="0" algn="l" defTabSz="800100">
                <a:lnSpc>
                  <a:spcPct val="90000"/>
                </a:lnSpc>
                <a:spcBef>
                  <a:spcPct val="0"/>
                </a:spcBef>
                <a:spcAft>
                  <a:spcPct val="35000"/>
                </a:spcAft>
                <a:buNone/>
              </a:pPr>
              <a:r>
                <a:rPr lang="en-CA" sz="1800" kern="1200"/>
                <a:t>AI Orchestrator</a:t>
              </a:r>
            </a:p>
          </p:txBody>
        </p:sp>
        <p:sp>
          <p:nvSpPr>
            <p:cNvPr id="24" name="Oval 23">
              <a:extLst>
                <a:ext uri="{FF2B5EF4-FFF2-40B4-BE49-F238E27FC236}">
                  <a16:creationId xmlns:a16="http://schemas.microsoft.com/office/drawing/2014/main" id="{8F2EFF4F-2E53-3917-8F21-F240F22D1AB2}"/>
                </a:ext>
              </a:extLst>
            </p:cNvPr>
            <p:cNvSpPr/>
            <p:nvPr/>
          </p:nvSpPr>
          <p:spPr>
            <a:xfrm>
              <a:off x="4759348" y="4493835"/>
              <a:ext cx="759493" cy="759493"/>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grpSp>
      <p:graphicFrame>
        <p:nvGraphicFramePr>
          <p:cNvPr id="12" name="Diagram 11">
            <a:extLst>
              <a:ext uri="{FF2B5EF4-FFF2-40B4-BE49-F238E27FC236}">
                <a16:creationId xmlns:a16="http://schemas.microsoft.com/office/drawing/2014/main" id="{E87CA5D1-706A-7B32-70A5-28E5A86512B5}"/>
              </a:ext>
            </a:extLst>
          </p:cNvPr>
          <p:cNvGraphicFramePr/>
          <p:nvPr>
            <p:extLst>
              <p:ext uri="{D42A27DB-BD31-4B8C-83A1-F6EECF244321}">
                <p14:modId xmlns:p14="http://schemas.microsoft.com/office/powerpoint/2010/main" val="33571967"/>
              </p:ext>
            </p:extLst>
          </p:nvPr>
        </p:nvGraphicFramePr>
        <p:xfrm>
          <a:off x="8546431" y="2443203"/>
          <a:ext cx="2799885" cy="303797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6" name="Graphic 15">
            <a:extLst>
              <a:ext uri="{FF2B5EF4-FFF2-40B4-BE49-F238E27FC236}">
                <a16:creationId xmlns:a16="http://schemas.microsoft.com/office/drawing/2014/main" id="{DC573757-C5D6-E2DA-3122-5007E5AF4EE1}"/>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989706" y="2845107"/>
            <a:ext cx="487280" cy="487280"/>
          </a:xfrm>
          <a:prstGeom prst="rect">
            <a:avLst/>
          </a:prstGeom>
        </p:spPr>
      </p:pic>
      <p:pic>
        <p:nvPicPr>
          <p:cNvPr id="17" name="Graphic 16">
            <a:extLst>
              <a:ext uri="{FF2B5EF4-FFF2-40B4-BE49-F238E27FC236}">
                <a16:creationId xmlns:a16="http://schemas.microsoft.com/office/drawing/2014/main" id="{A25539C1-58AF-F609-AA36-9FF1F4A7EF5D}"/>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1194532" y="3725481"/>
            <a:ext cx="487280" cy="487280"/>
          </a:xfrm>
          <a:prstGeom prst="rect">
            <a:avLst/>
          </a:prstGeom>
        </p:spPr>
      </p:pic>
      <p:pic>
        <p:nvPicPr>
          <p:cNvPr id="19" name="Graphic 18">
            <a:extLst>
              <a:ext uri="{FF2B5EF4-FFF2-40B4-BE49-F238E27FC236}">
                <a16:creationId xmlns:a16="http://schemas.microsoft.com/office/drawing/2014/main" id="{063F0A0D-7E64-2B7D-30E4-EAB2324A0EAC}"/>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997725" y="4678208"/>
            <a:ext cx="487280" cy="487280"/>
          </a:xfrm>
          <a:prstGeom prst="rect">
            <a:avLst/>
          </a:prstGeom>
        </p:spPr>
      </p:pic>
      <p:pic>
        <p:nvPicPr>
          <p:cNvPr id="21" name="Graphic 20" descr="Workflow with solid fill">
            <a:extLst>
              <a:ext uri="{FF2B5EF4-FFF2-40B4-BE49-F238E27FC236}">
                <a16:creationId xmlns:a16="http://schemas.microsoft.com/office/drawing/2014/main" id="{05575D76-743A-8386-CB21-B60B0D2C551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903595" y="2888651"/>
            <a:ext cx="410639" cy="410639"/>
          </a:xfrm>
          <a:prstGeom prst="rect">
            <a:avLst/>
          </a:prstGeom>
        </p:spPr>
      </p:pic>
      <p:pic>
        <p:nvPicPr>
          <p:cNvPr id="22" name="Graphic 21" descr="Workflow with solid fill">
            <a:extLst>
              <a:ext uri="{FF2B5EF4-FFF2-40B4-BE49-F238E27FC236}">
                <a16:creationId xmlns:a16="http://schemas.microsoft.com/office/drawing/2014/main" id="{9478698E-B5FC-31F2-BC79-BF2E918B9F0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170295" y="3754640"/>
            <a:ext cx="410639" cy="410639"/>
          </a:xfrm>
          <a:prstGeom prst="rect">
            <a:avLst/>
          </a:prstGeom>
        </p:spPr>
      </p:pic>
      <p:pic>
        <p:nvPicPr>
          <p:cNvPr id="23" name="Graphic 22" descr="Workflow with solid fill">
            <a:extLst>
              <a:ext uri="{FF2B5EF4-FFF2-40B4-BE49-F238E27FC236}">
                <a16:creationId xmlns:a16="http://schemas.microsoft.com/office/drawing/2014/main" id="{20824282-15F2-7576-E3F8-789477BBADE2}"/>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949141" y="4758994"/>
            <a:ext cx="410639" cy="410639"/>
          </a:xfrm>
          <a:prstGeom prst="rect">
            <a:avLst/>
          </a:prstGeom>
        </p:spPr>
      </p:pic>
      <p:pic>
        <p:nvPicPr>
          <p:cNvPr id="25" name="Graphic 24" descr="Robot with solid fill">
            <a:extLst>
              <a:ext uri="{FF2B5EF4-FFF2-40B4-BE49-F238E27FC236}">
                <a16:creationId xmlns:a16="http://schemas.microsoft.com/office/drawing/2014/main" id="{BC5D5AA5-5B04-FB89-3E6F-3D7CD29144F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734355" y="2775063"/>
            <a:ext cx="437147" cy="437147"/>
          </a:xfrm>
          <a:prstGeom prst="rect">
            <a:avLst/>
          </a:prstGeom>
        </p:spPr>
      </p:pic>
      <p:pic>
        <p:nvPicPr>
          <p:cNvPr id="26" name="Graphic 25" descr="Robot with solid fill">
            <a:extLst>
              <a:ext uri="{FF2B5EF4-FFF2-40B4-BE49-F238E27FC236}">
                <a16:creationId xmlns:a16="http://schemas.microsoft.com/office/drawing/2014/main" id="{B23013CC-221E-CBBB-DFFB-5A0AA594730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949204" y="3728136"/>
            <a:ext cx="437147" cy="437147"/>
          </a:xfrm>
          <a:prstGeom prst="rect">
            <a:avLst/>
          </a:prstGeom>
        </p:spPr>
      </p:pic>
      <p:pic>
        <p:nvPicPr>
          <p:cNvPr id="27" name="Graphic 26" descr="Robot with solid fill">
            <a:extLst>
              <a:ext uri="{FF2B5EF4-FFF2-40B4-BE49-F238E27FC236}">
                <a16:creationId xmlns:a16="http://schemas.microsoft.com/office/drawing/2014/main" id="{FA5BDFFE-11EC-32F2-9F14-3201DCB3E474}"/>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753261" y="4685216"/>
            <a:ext cx="437147" cy="437147"/>
          </a:xfrm>
          <a:prstGeom prst="rect">
            <a:avLst/>
          </a:prstGeom>
        </p:spPr>
      </p:pic>
      <p:pic>
        <p:nvPicPr>
          <p:cNvPr id="30" name="Picture 29">
            <a:extLst>
              <a:ext uri="{FF2B5EF4-FFF2-40B4-BE49-F238E27FC236}">
                <a16:creationId xmlns:a16="http://schemas.microsoft.com/office/drawing/2014/main" id="{72C9CE5A-4CA3-CB75-3873-827DD8CFC710}"/>
              </a:ext>
              <a:ext uri="{C183D7F6-B498-43B3-948B-1728B52AA6E4}">
                <adec:decorative xmlns:adec="http://schemas.microsoft.com/office/drawing/2017/decorative" val="1"/>
              </a:ext>
            </a:extLst>
          </p:cNvPr>
          <p:cNvPicPr>
            <a:picLocks noChangeAspect="1"/>
          </p:cNvPicPr>
          <p:nvPr/>
        </p:nvPicPr>
        <p:blipFill>
          <a:blip r:embed="rId19"/>
          <a:stretch>
            <a:fillRect/>
          </a:stretch>
        </p:blipFill>
        <p:spPr>
          <a:xfrm>
            <a:off x="588963" y="498714"/>
            <a:ext cx="817560" cy="817560"/>
          </a:xfrm>
          <a:prstGeom prst="rect">
            <a:avLst/>
          </a:prstGeom>
        </p:spPr>
      </p:pic>
      <p:sp>
        <p:nvSpPr>
          <p:cNvPr id="4" name="Rectangle 3">
            <a:extLst>
              <a:ext uri="{FF2B5EF4-FFF2-40B4-BE49-F238E27FC236}">
                <a16:creationId xmlns:a16="http://schemas.microsoft.com/office/drawing/2014/main" id="{9B8604B0-B92F-D4B0-F30E-5A97B8A8299C}"/>
              </a:ext>
            </a:extLst>
          </p:cNvPr>
          <p:cNvSpPr/>
          <p:nvPr/>
        </p:nvSpPr>
        <p:spPr bwMode="auto">
          <a:xfrm>
            <a:off x="791277" y="5716078"/>
            <a:ext cx="10920983" cy="677108"/>
          </a:xfrm>
          <a:prstGeom prst="rect">
            <a:avLst/>
          </a:prstGeom>
          <a:solidFill>
            <a:schemeClr val="accent6">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CA" sz="2000">
                <a:solidFill>
                  <a:schemeClr val="tx1"/>
                </a:solidFill>
                <a:ea typeface="Segoe UI" pitchFamily="34" charset="0"/>
                <a:cs typeface="Segoe UI" pitchFamily="34" charset="0"/>
              </a:rPr>
              <a:t>Choose the Best Tools / patterns for your use case and ROI goals</a:t>
            </a:r>
          </a:p>
        </p:txBody>
      </p:sp>
      <p:sp>
        <p:nvSpPr>
          <p:cNvPr id="5" name="TextBox 4">
            <a:extLst>
              <a:ext uri="{FF2B5EF4-FFF2-40B4-BE49-F238E27FC236}">
                <a16:creationId xmlns:a16="http://schemas.microsoft.com/office/drawing/2014/main" id="{F68E2947-E150-C26E-AB6E-0725D770990C}"/>
              </a:ext>
            </a:extLst>
          </p:cNvPr>
          <p:cNvSpPr txBox="1"/>
          <p:nvPr/>
        </p:nvSpPr>
        <p:spPr>
          <a:xfrm>
            <a:off x="1614820" y="1020722"/>
            <a:ext cx="6812810" cy="369332"/>
          </a:xfrm>
          <a:prstGeom prst="rect">
            <a:avLst/>
          </a:prstGeom>
          <a:noFill/>
        </p:spPr>
        <p:txBody>
          <a:bodyPr wrap="square">
            <a:spAutoFit/>
          </a:bodyPr>
          <a:lstStyle/>
          <a:p>
            <a:r>
              <a:rPr lang="en-CA" sz="1800"/>
              <a:t>Today’s Gen Orchestration Focus  was: </a:t>
            </a:r>
            <a:endParaRPr lang="en-CA"/>
          </a:p>
        </p:txBody>
      </p:sp>
    </p:spTree>
    <p:extLst>
      <p:ext uri="{BB962C8B-B14F-4D97-AF65-F5344CB8AC3E}">
        <p14:creationId xmlns:p14="http://schemas.microsoft.com/office/powerpoint/2010/main" val="57560645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92B2F-770C-DA3F-6623-CFE9CEC186E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91CEBC4-D792-2155-7760-96EC5497E9A8}"/>
              </a:ext>
            </a:extLst>
          </p:cNvPr>
          <p:cNvSpPr txBox="1">
            <a:spLocks/>
          </p:cNvSpPr>
          <p:nvPr/>
        </p:nvSpPr>
        <p:spPr>
          <a:xfrm>
            <a:off x="585278" y="3016370"/>
            <a:ext cx="11017250" cy="83099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defTabSz="914367">
              <a:spcBef>
                <a:spcPts val="0"/>
              </a:spcBef>
            </a:pPr>
            <a:r>
              <a:rPr lang="en-US" sz="5400" b="1" spc="0">
                <a:ln>
                  <a:noFill/>
                </a:ln>
                <a:solidFill>
                  <a:srgbClr val="FFFFFF"/>
                </a:solidFill>
                <a:latin typeface="Segoe UI"/>
                <a:cs typeface="Segoe UI"/>
              </a:rPr>
              <a:t>Thank you for participating!</a:t>
            </a:r>
            <a:endParaRPr lang="en-US" sz="5400" b="1" spc="0">
              <a:ln>
                <a:noFill/>
              </a:ln>
              <a:solidFill>
                <a:srgbClr val="FFFFFF"/>
              </a:solidFill>
              <a:latin typeface="Segoe UI" panose="020B0502040204020203" pitchFamily="34" charset="0"/>
            </a:endParaRPr>
          </a:p>
        </p:txBody>
      </p:sp>
    </p:spTree>
    <p:extLst>
      <p:ext uri="{BB962C8B-B14F-4D97-AF65-F5344CB8AC3E}">
        <p14:creationId xmlns:p14="http://schemas.microsoft.com/office/powerpoint/2010/main" val="280065256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E32D8DC-EBDD-F264-FB9D-9B334D19D314}"/>
              </a:ext>
            </a:extLst>
          </p:cNvPr>
          <p:cNvSpPr>
            <a:spLocks noGrp="1"/>
          </p:cNvSpPr>
          <p:nvPr>
            <p:ph type="body" sz="quarter" idx="10"/>
          </p:nvPr>
        </p:nvSpPr>
        <p:spPr/>
        <p:txBody>
          <a:bodyPr/>
          <a:lstStyle/>
          <a:p>
            <a:pPr marL="0" indent="0">
              <a:buNone/>
            </a:pPr>
            <a:r>
              <a:rPr lang="en-CA"/>
              <a:t>Balancing AI and Control in Copilot Studio</a:t>
            </a:r>
          </a:p>
        </p:txBody>
      </p:sp>
      <p:sp>
        <p:nvSpPr>
          <p:cNvPr id="20" name="Text Placeholder 19">
            <a:extLst>
              <a:ext uri="{FF2B5EF4-FFF2-40B4-BE49-F238E27FC236}">
                <a16:creationId xmlns:a16="http://schemas.microsoft.com/office/drawing/2014/main" id="{9667D84A-6387-A432-ABF4-F5F77C9D221C}"/>
              </a:ext>
            </a:extLst>
          </p:cNvPr>
          <p:cNvSpPr>
            <a:spLocks noGrp="1"/>
          </p:cNvSpPr>
          <p:nvPr>
            <p:ph type="body" sz="quarter" idx="11"/>
          </p:nvPr>
        </p:nvSpPr>
        <p:spPr/>
        <p:txBody>
          <a:bodyPr/>
          <a:lstStyle/>
          <a:p>
            <a:r>
              <a:rPr lang="en-CA"/>
              <a:t>Generative Orchestration </a:t>
            </a:r>
            <a:r>
              <a:rPr lang="en-CA">
                <a:solidFill>
                  <a:srgbClr val="FFFFFF"/>
                </a:solidFill>
              </a:rPr>
              <a:t>Part 2: Enterprise-grade design</a:t>
            </a:r>
            <a:endParaRPr lang="en-CA"/>
          </a:p>
        </p:txBody>
      </p:sp>
    </p:spTree>
    <p:extLst>
      <p:ext uri="{BB962C8B-B14F-4D97-AF65-F5344CB8AC3E}">
        <p14:creationId xmlns:p14="http://schemas.microsoft.com/office/powerpoint/2010/main" val="7109219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8E95D-7B30-307D-33FA-6C3309184D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EA226C-F550-3EA4-ECD4-D8D0B41525AA}"/>
              </a:ext>
            </a:extLst>
          </p:cNvPr>
          <p:cNvSpPr txBox="1">
            <a:spLocks noGrp="1"/>
          </p:cNvSpPr>
          <p:nvPr>
            <p:ph type="title" idx="4294967295"/>
          </p:nvPr>
        </p:nvSpPr>
        <p:spPr>
          <a:xfrm>
            <a:off x="1230997" y="3127836"/>
            <a:ext cx="3181350" cy="552450"/>
          </a:xfr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lvl="0"/>
            <a:r>
              <a:rPr lang="en-US"/>
              <a:t>Agenda</a:t>
            </a:r>
            <a:endParaRPr lang="en-US" noProof="0"/>
          </a:p>
        </p:txBody>
      </p:sp>
      <p:sp>
        <p:nvSpPr>
          <p:cNvPr id="7" name="TextBox 6">
            <a:extLst>
              <a:ext uri="{FF2B5EF4-FFF2-40B4-BE49-F238E27FC236}">
                <a16:creationId xmlns:a16="http://schemas.microsoft.com/office/drawing/2014/main" id="{67F18548-6586-67CA-0238-0EFCC2A8B6EB}"/>
              </a:ext>
            </a:extLst>
          </p:cNvPr>
          <p:cNvSpPr txBox="1"/>
          <p:nvPr/>
        </p:nvSpPr>
        <p:spPr>
          <a:xfrm>
            <a:off x="3628585" y="2654300"/>
            <a:ext cx="7390608" cy="1588833"/>
          </a:xfrm>
          <a:prstGeom prst="rect">
            <a:avLst/>
          </a:prstGeom>
          <a:noFill/>
        </p:spPr>
        <p:txBody>
          <a:bodyPr wrap="square" lIns="0" tIns="0" rIns="0" bIns="0" rtlCol="0" anchor="t">
            <a:spAutoFit/>
          </a:bodyPr>
          <a:lstStyle/>
          <a:p>
            <a:pPr marL="342900" indent="-342900">
              <a:lnSpc>
                <a:spcPct val="150000"/>
              </a:lnSpc>
              <a:buFont typeface="Arial"/>
              <a:buChar char="•"/>
            </a:pPr>
            <a:r>
              <a:rPr lang="en-US" sz="2400"/>
              <a:t>Gen Orchestration Recap and Intro</a:t>
            </a:r>
          </a:p>
          <a:p>
            <a:pPr marL="342900" indent="-342900">
              <a:lnSpc>
                <a:spcPct val="150000"/>
              </a:lnSpc>
              <a:buFont typeface="Arial"/>
              <a:buChar char="•"/>
            </a:pPr>
            <a:r>
              <a:rPr lang="en-US" sz="2400"/>
              <a:t>Sliding Scale of AI</a:t>
            </a:r>
          </a:p>
          <a:p>
            <a:pPr marL="342900" indent="-342900">
              <a:lnSpc>
                <a:spcPct val="150000"/>
              </a:lnSpc>
              <a:buFont typeface="Arial"/>
              <a:buChar char="•"/>
            </a:pPr>
            <a:r>
              <a:rPr lang="en-US" sz="2400"/>
              <a:t>Design Deep Dive into a Coffee Pod Refill Concierge</a:t>
            </a:r>
          </a:p>
        </p:txBody>
      </p:sp>
      <p:cxnSp>
        <p:nvCxnSpPr>
          <p:cNvPr id="11" name="Straight Connector 10">
            <a:extLst>
              <a:ext uri="{FF2B5EF4-FFF2-40B4-BE49-F238E27FC236}">
                <a16:creationId xmlns:a16="http://schemas.microsoft.com/office/drawing/2014/main" id="{141607EB-53E4-3259-6D14-791B1BB00021}"/>
              </a:ext>
              <a:ext uri="{C183D7F6-B498-43B3-948B-1728B52AA6E4}">
                <adec:decorative xmlns:adec="http://schemas.microsoft.com/office/drawing/2017/decorative" val="1"/>
              </a:ext>
            </a:extLst>
          </p:cNvPr>
          <p:cNvCxnSpPr>
            <a:cxnSpLocks/>
          </p:cNvCxnSpPr>
          <p:nvPr/>
        </p:nvCxnSpPr>
        <p:spPr>
          <a:xfrm>
            <a:off x="3146920" y="26543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705003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6E9E1-32C8-E194-CD88-EB47D7F6C24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B8D61FA-A388-E0E2-682E-82611F7B9D8A}"/>
              </a:ext>
            </a:extLst>
          </p:cNvPr>
          <p:cNvSpPr>
            <a:spLocks noGrp="1"/>
          </p:cNvSpPr>
          <p:nvPr>
            <p:ph type="title"/>
          </p:nvPr>
        </p:nvSpPr>
        <p:spPr>
          <a:xfrm>
            <a:off x="588263" y="773879"/>
            <a:ext cx="7285737" cy="390300"/>
          </a:xfrm>
        </p:spPr>
        <p:txBody>
          <a:bodyPr vert="horz" wrap="square" lIns="1097280" tIns="0" rIns="0" bIns="0" rtlCol="0" anchor="ctr">
            <a:spAutoFit/>
          </a:bodyPr>
          <a:lstStyle/>
          <a:p>
            <a:r>
              <a:rPr lang="en-US" sz="2800"/>
              <a:t>Copilot Studio agent orchestration   </a:t>
            </a:r>
          </a:p>
        </p:txBody>
      </p:sp>
      <p:sp>
        <p:nvSpPr>
          <p:cNvPr id="83" name="box 1">
            <a:extLst>
              <a:ext uri="{FF2B5EF4-FFF2-40B4-BE49-F238E27FC236}">
                <a16:creationId xmlns:a16="http://schemas.microsoft.com/office/drawing/2014/main" id="{A1003C71-CD69-8CAD-F45F-51D464ADC707}"/>
              </a:ext>
              <a:ext uri="{C183D7F6-B498-43B3-948B-1728B52AA6E4}">
                <adec:decorative xmlns:adec="http://schemas.microsoft.com/office/drawing/2017/decorative" val="1"/>
              </a:ext>
            </a:extLst>
          </p:cNvPr>
          <p:cNvSpPr txBox="1"/>
          <p:nvPr/>
        </p:nvSpPr>
        <p:spPr>
          <a:xfrm>
            <a:off x="588962" y="1463035"/>
            <a:ext cx="7653338" cy="4809172"/>
          </a:xfrm>
          <a:prstGeom prst="roundRect">
            <a:avLst>
              <a:gd name="adj" fmla="val 3444"/>
            </a:avLst>
          </a:prstGeom>
          <a:ln>
            <a:no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2400">
                <a:latin typeface="+mj-lt"/>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70C0"/>
              </a:solidFill>
              <a:effectLst/>
              <a:uLnTx/>
              <a:uFillTx/>
              <a:latin typeface="Segoe UI Semibold"/>
              <a:ea typeface="+mn-ea"/>
              <a:cs typeface="Segoe UI" pitchFamily="34" charset="0"/>
            </a:endParaRPr>
          </a:p>
        </p:txBody>
      </p:sp>
      <p:sp>
        <p:nvSpPr>
          <p:cNvPr id="84" name="Rectangle: Rounded Corners 83">
            <a:extLst>
              <a:ext uri="{FF2B5EF4-FFF2-40B4-BE49-F238E27FC236}">
                <a16:creationId xmlns:a16="http://schemas.microsoft.com/office/drawing/2014/main" id="{2E0E5932-5CCE-62D0-CF73-DB2609FC6CFE}"/>
              </a:ext>
            </a:extLst>
          </p:cNvPr>
          <p:cNvSpPr/>
          <p:nvPr/>
        </p:nvSpPr>
        <p:spPr bwMode="auto">
          <a:xfrm rot="16200000">
            <a:off x="-1148827" y="3497783"/>
            <a:ext cx="4651230" cy="897627"/>
          </a:xfrm>
          <a:prstGeom prst="roundRect">
            <a:avLst>
              <a:gd name="adj" fmla="val 7102"/>
            </a:avLst>
          </a:prstGeom>
          <a:solidFill>
            <a:schemeClr val="accent4"/>
          </a:solidFill>
          <a:ln>
            <a:headEnd type="none" w="med" len="med"/>
            <a:tailEnd type="none" w="med" len="med"/>
          </a:ln>
          <a:effectLst>
            <a:outerShdw blurRad="266700" dist="63500" dir="10800000" algn="r"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0070C0"/>
                </a:solidFill>
                <a:effectLst/>
                <a:uLnTx/>
                <a:uFillTx/>
                <a:latin typeface="Segoe UI Semibold"/>
                <a:ea typeface="+mn-ea"/>
                <a:cs typeface="+mn-cs"/>
              </a:rPr>
              <a:t>Orchestrator</a:t>
            </a:r>
          </a:p>
        </p:txBody>
      </p:sp>
      <p:sp>
        <p:nvSpPr>
          <p:cNvPr id="85" name="Rectangle: Rounded Corners 84">
            <a:extLst>
              <a:ext uri="{FF2B5EF4-FFF2-40B4-BE49-F238E27FC236}">
                <a16:creationId xmlns:a16="http://schemas.microsoft.com/office/drawing/2014/main" id="{0CB1EB50-D0B5-A7D2-C014-789A6FF77378}"/>
              </a:ext>
            </a:extLst>
          </p:cNvPr>
          <p:cNvSpPr/>
          <p:nvPr/>
        </p:nvSpPr>
        <p:spPr bwMode="auto">
          <a:xfrm>
            <a:off x="1715547" y="1813828"/>
            <a:ext cx="3935880" cy="731520"/>
          </a:xfrm>
          <a:prstGeom prst="roundRect">
            <a:avLst>
              <a:gd name="adj" fmla="val 7102"/>
            </a:avLst>
          </a:prstGeom>
          <a:solidFill>
            <a:schemeClr val="accent4">
              <a:lumMod val="20000"/>
              <a:lumOff val="80000"/>
            </a:schemeClr>
          </a:solidFill>
          <a:ln>
            <a:solidFill>
              <a:schemeClr val="accent4"/>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70C0"/>
                </a:solidFill>
                <a:effectLst/>
                <a:uLnTx/>
                <a:uFillTx/>
                <a:latin typeface="Segoe UI Semibold"/>
                <a:ea typeface="+mn-ea"/>
                <a:cs typeface="+mn-cs"/>
              </a:rPr>
              <a:t>Instructions</a:t>
            </a:r>
          </a:p>
        </p:txBody>
      </p:sp>
      <p:sp>
        <p:nvSpPr>
          <p:cNvPr id="87" name="Rectangle: Rounded Corners 86">
            <a:extLst>
              <a:ext uri="{FF2B5EF4-FFF2-40B4-BE49-F238E27FC236}">
                <a16:creationId xmlns:a16="http://schemas.microsoft.com/office/drawing/2014/main" id="{844C3FAA-7605-3107-DFB7-523BD9B7654E}"/>
              </a:ext>
            </a:extLst>
          </p:cNvPr>
          <p:cNvSpPr/>
          <p:nvPr/>
        </p:nvSpPr>
        <p:spPr bwMode="auto">
          <a:xfrm>
            <a:off x="5717309" y="1812073"/>
            <a:ext cx="2156690" cy="731520"/>
          </a:xfrm>
          <a:prstGeom prst="roundRect">
            <a:avLst>
              <a:gd name="adj" fmla="val 7102"/>
            </a:avLst>
          </a:prstGeom>
          <a:solidFill>
            <a:schemeClr val="accent4">
              <a:lumMod val="20000"/>
              <a:lumOff val="80000"/>
            </a:schemeClr>
          </a:solidFill>
          <a:ln>
            <a:solidFill>
              <a:schemeClr val="accent4"/>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70C0"/>
                </a:solidFill>
                <a:effectLst/>
                <a:uLnTx/>
                <a:uFillTx/>
                <a:latin typeface="Segoe UI Semibold"/>
                <a:ea typeface="+mn-ea"/>
                <a:cs typeface="+mn-cs"/>
              </a:rPr>
              <a:t>Triggers</a:t>
            </a:r>
          </a:p>
        </p:txBody>
      </p:sp>
      <p:sp>
        <p:nvSpPr>
          <p:cNvPr id="89" name="Rectangle: Rounded Corners 88">
            <a:extLst>
              <a:ext uri="{FF2B5EF4-FFF2-40B4-BE49-F238E27FC236}">
                <a16:creationId xmlns:a16="http://schemas.microsoft.com/office/drawing/2014/main" id="{49EF9AD6-6CAD-E28C-E8F1-1C1EBC705708}"/>
              </a:ext>
            </a:extLst>
          </p:cNvPr>
          <p:cNvSpPr/>
          <p:nvPr/>
        </p:nvSpPr>
        <p:spPr bwMode="auto">
          <a:xfrm>
            <a:off x="1715548" y="2690356"/>
            <a:ext cx="6158451" cy="731520"/>
          </a:xfrm>
          <a:prstGeom prst="roundRect">
            <a:avLst>
              <a:gd name="adj" fmla="val 7102"/>
            </a:avLst>
          </a:prstGeom>
          <a:solidFill>
            <a:schemeClr val="accent6">
              <a:lumMod val="20000"/>
              <a:lumOff val="80000"/>
              <a:alpha val="76078"/>
            </a:schemeClr>
          </a:solidFill>
          <a:ln>
            <a:solidFill>
              <a:schemeClr val="accent3">
                <a:lumMod val="60000"/>
                <a:lumOff val="4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0070C0"/>
                </a:solidFill>
                <a:effectLst/>
                <a:uLnTx/>
                <a:uFillTx/>
                <a:latin typeface="Segoe UI Semibold"/>
                <a:ea typeface="+mn-ea"/>
                <a:cs typeface="+mn-cs"/>
              </a:rPr>
              <a:t>Knowledge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0">
                <a:solidFill>
                  <a:srgbClr val="0070C0"/>
                </a:solidFill>
                <a:latin typeface="Segoe UI Semibold"/>
              </a:rPr>
              <a:t>(Public Web, SharePoint, Dataverse, Files, Databases, ERPs, Graph, …)</a:t>
            </a:r>
            <a:endParaRPr kumimoji="0" lang="en-US" sz="1400" b="0" i="0" u="none" strike="noStrike" kern="0" cap="none" spc="0" normalizeH="0" baseline="0" noProof="0">
              <a:ln>
                <a:noFill/>
              </a:ln>
              <a:solidFill>
                <a:srgbClr val="0070C0"/>
              </a:solidFill>
              <a:effectLst/>
              <a:uLnTx/>
              <a:uFillTx/>
              <a:latin typeface="Segoe UI Semibold"/>
              <a:ea typeface="+mn-ea"/>
              <a:cs typeface="+mn-cs"/>
            </a:endParaRPr>
          </a:p>
        </p:txBody>
      </p:sp>
      <p:sp>
        <p:nvSpPr>
          <p:cNvPr id="94" name="Rectangle: Rounded Corners 93">
            <a:extLst>
              <a:ext uri="{FF2B5EF4-FFF2-40B4-BE49-F238E27FC236}">
                <a16:creationId xmlns:a16="http://schemas.microsoft.com/office/drawing/2014/main" id="{650AF0DF-9467-043E-6217-95C2F3D610FE}"/>
              </a:ext>
            </a:extLst>
          </p:cNvPr>
          <p:cNvSpPr/>
          <p:nvPr/>
        </p:nvSpPr>
        <p:spPr bwMode="auto">
          <a:xfrm>
            <a:off x="1715548" y="3578160"/>
            <a:ext cx="6158451" cy="731520"/>
          </a:xfrm>
          <a:prstGeom prst="roundRect">
            <a:avLst>
              <a:gd name="adj" fmla="val 7102"/>
            </a:avLst>
          </a:prstGeom>
          <a:solidFill>
            <a:schemeClr val="accent6">
              <a:lumMod val="20000"/>
              <a:lumOff val="80000"/>
              <a:alpha val="76078"/>
            </a:schemeClr>
          </a:solidFill>
          <a:ln>
            <a:solidFill>
              <a:schemeClr val="accent3">
                <a:lumMod val="60000"/>
                <a:lumOff val="4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0070C0"/>
                </a:solidFill>
                <a:effectLst/>
                <a:uLnTx/>
                <a:uFillTx/>
                <a:latin typeface="Segoe UI Semibold"/>
                <a:ea typeface="+mn-ea"/>
                <a:cs typeface="+mn-cs"/>
              </a:rPr>
              <a:t>Tools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a:solidFill>
                  <a:srgbClr val="0070C0"/>
                </a:solidFill>
                <a:latin typeface="Segoe UI Semibold"/>
              </a:rPr>
              <a:t>(Connector, Flow, Prompt, MCP, Computer Use, Rest API)</a:t>
            </a:r>
            <a:endParaRPr kumimoji="0" lang="en-US" sz="1200" b="0" i="0" u="none" strike="noStrike" kern="0" cap="none" spc="0" normalizeH="0" baseline="0" noProof="0">
              <a:ln>
                <a:noFill/>
              </a:ln>
              <a:solidFill>
                <a:srgbClr val="0070C0"/>
              </a:solidFill>
              <a:effectLst/>
              <a:uLnTx/>
              <a:uFillTx/>
              <a:latin typeface="Segoe UI Semibold"/>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70C0"/>
              </a:solidFill>
              <a:effectLst/>
              <a:uLnTx/>
              <a:uFillTx/>
              <a:latin typeface="Segoe UI Semibold"/>
              <a:ea typeface="+mn-ea"/>
              <a:cs typeface="+mn-cs"/>
            </a:endParaRPr>
          </a:p>
        </p:txBody>
      </p:sp>
      <p:pic>
        <p:nvPicPr>
          <p:cNvPr id="47" name="Picture 46">
            <a:extLst>
              <a:ext uri="{FF2B5EF4-FFF2-40B4-BE49-F238E27FC236}">
                <a16:creationId xmlns:a16="http://schemas.microsoft.com/office/drawing/2014/main" id="{A53FBC07-8579-B505-AB32-00C75C1AF0F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88963" y="498714"/>
            <a:ext cx="817560" cy="817560"/>
          </a:xfrm>
          <a:prstGeom prst="rect">
            <a:avLst/>
          </a:prstGeom>
        </p:spPr>
      </p:pic>
      <p:cxnSp>
        <p:nvCxnSpPr>
          <p:cNvPr id="78" name="Straight Arrow Connector 77" descr="An arrow pointing right">
            <a:extLst>
              <a:ext uri="{FF2B5EF4-FFF2-40B4-BE49-F238E27FC236}">
                <a16:creationId xmlns:a16="http://schemas.microsoft.com/office/drawing/2014/main" id="{7BCE813F-0A93-6CC5-D3E8-CEA5B7268DB8}"/>
              </a:ext>
            </a:extLst>
          </p:cNvPr>
          <p:cNvCxnSpPr>
            <a:cxnSpLocks/>
          </p:cNvCxnSpPr>
          <p:nvPr/>
        </p:nvCxnSpPr>
        <p:spPr>
          <a:xfrm>
            <a:off x="8007927" y="3714750"/>
            <a:ext cx="841593" cy="0"/>
          </a:xfrm>
          <a:prstGeom prst="straightConnector1">
            <a:avLst/>
          </a:prstGeom>
          <a:ln w="38100" cap="rnd" cmpd="sng" algn="ctr">
            <a:solidFill>
              <a:schemeClr val="accent4"/>
            </a:solidFill>
            <a:prstDash val="solid"/>
            <a:round/>
            <a:headEnd type="none" w="lg" len="med"/>
            <a:tailEnd type="arrow" w="lg" len="med"/>
          </a:ln>
        </p:spPr>
        <p:style>
          <a:lnRef idx="0">
            <a:scrgbClr r="0" g="0" b="0"/>
          </a:lnRef>
          <a:fillRef idx="0">
            <a:scrgbClr r="0" g="0" b="0"/>
          </a:fillRef>
          <a:effectRef idx="0">
            <a:scrgbClr r="0" g="0" b="0"/>
          </a:effectRef>
          <a:fontRef idx="minor">
            <a:schemeClr val="tx1"/>
          </a:fontRef>
        </p:style>
      </p:cxnSp>
      <p:cxnSp>
        <p:nvCxnSpPr>
          <p:cNvPr id="79" name="Straight Arrow Connector 78" descr="An arrow pointing left">
            <a:extLst>
              <a:ext uri="{FF2B5EF4-FFF2-40B4-BE49-F238E27FC236}">
                <a16:creationId xmlns:a16="http://schemas.microsoft.com/office/drawing/2014/main" id="{C1415497-D77E-BB74-2A85-25D3A6A21273}"/>
              </a:ext>
            </a:extLst>
          </p:cNvPr>
          <p:cNvCxnSpPr>
            <a:cxnSpLocks/>
          </p:cNvCxnSpPr>
          <p:nvPr/>
        </p:nvCxnSpPr>
        <p:spPr>
          <a:xfrm flipH="1">
            <a:off x="8007927" y="4020502"/>
            <a:ext cx="835855" cy="0"/>
          </a:xfrm>
          <a:prstGeom prst="straightConnector1">
            <a:avLst/>
          </a:prstGeom>
          <a:ln w="38100" cap="rnd" cmpd="sng" algn="ctr">
            <a:solidFill>
              <a:schemeClr val="accent4"/>
            </a:solidFill>
            <a:prstDash val="solid"/>
            <a:round/>
            <a:headEnd type="none" w="lg" len="med"/>
            <a:tailEnd type="arrow" w="lg" len="med"/>
          </a:ln>
        </p:spPr>
        <p:style>
          <a:lnRef idx="0">
            <a:scrgbClr r="0" g="0" b="0"/>
          </a:lnRef>
          <a:fillRef idx="0">
            <a:scrgbClr r="0" g="0" b="0"/>
          </a:fillRef>
          <a:effectRef idx="0">
            <a:scrgbClr r="0" g="0" b="0"/>
          </a:effectRef>
          <a:fontRef idx="minor">
            <a:schemeClr val="tx1"/>
          </a:fontRef>
        </p:style>
      </p:cxnSp>
      <p:sp>
        <p:nvSpPr>
          <p:cNvPr id="50" name="TextBox 49">
            <a:extLst>
              <a:ext uri="{FF2B5EF4-FFF2-40B4-BE49-F238E27FC236}">
                <a16:creationId xmlns:a16="http://schemas.microsoft.com/office/drawing/2014/main" id="{CF9C6ABA-403C-0B98-5F81-C742E6B2DB0F}"/>
              </a:ext>
            </a:extLst>
          </p:cNvPr>
          <p:cNvSpPr txBox="1"/>
          <p:nvPr/>
        </p:nvSpPr>
        <p:spPr>
          <a:xfrm>
            <a:off x="8779762" y="753586"/>
            <a:ext cx="2962658" cy="430887"/>
          </a:xfrm>
          <a:prstGeom prst="rect">
            <a:avLst/>
          </a:prstGeom>
        </p:spPr>
        <p:txBody>
          <a:bodyPr vert="horz" wrap="square" lIns="0" tIns="0" rIns="0" bIns="0" rtlCol="0" anchor="ctr">
            <a:spAutoFit/>
          </a:bodyPr>
          <a:lstStyle>
            <a:lvl1pPr defTabSz="932742">
              <a:lnSpc>
                <a:spcPct val="100000"/>
              </a:lnSpc>
              <a:spcBef>
                <a:spcPct val="0"/>
              </a:spcBef>
              <a:buNone/>
              <a:defRPr lang="en-US" sz="2800" b="0" cap="none" spc="-50" baseline="0" dirty="0" smtClean="0">
                <a:ln w="3175">
                  <a:noFill/>
                </a:ln>
                <a:effectLst/>
                <a:latin typeface="+mj-lt"/>
                <a:cs typeface="Segoe UI"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50" normalizeH="0" baseline="0" noProof="0">
                <a:ln w="3175">
                  <a:noFill/>
                </a:ln>
                <a:solidFill>
                  <a:srgbClr val="FFFFFF"/>
                </a:solidFill>
                <a:effectLst/>
                <a:uLnTx/>
                <a:uFillTx/>
                <a:latin typeface="Segoe UI Semibold"/>
                <a:ea typeface="+mn-ea"/>
                <a:cs typeface="Segoe UI" pitchFamily="34" charset="0"/>
              </a:rPr>
              <a:t>Connected agents</a:t>
            </a:r>
          </a:p>
        </p:txBody>
      </p:sp>
      <p:sp>
        <p:nvSpPr>
          <p:cNvPr id="48" name="box 1">
            <a:extLst>
              <a:ext uri="{FF2B5EF4-FFF2-40B4-BE49-F238E27FC236}">
                <a16:creationId xmlns:a16="http://schemas.microsoft.com/office/drawing/2014/main" id="{BEA1777D-A985-96C4-FD7B-59F722916569}"/>
              </a:ext>
              <a:ext uri="{C183D7F6-B498-43B3-948B-1728B52AA6E4}">
                <adec:decorative xmlns:adec="http://schemas.microsoft.com/office/drawing/2017/decorative" val="1"/>
              </a:ext>
            </a:extLst>
          </p:cNvPr>
          <p:cNvSpPr txBox="1"/>
          <p:nvPr/>
        </p:nvSpPr>
        <p:spPr>
          <a:xfrm>
            <a:off x="8915400" y="1620978"/>
            <a:ext cx="2827020" cy="4651231"/>
          </a:xfrm>
          <a:prstGeom prst="roundRect">
            <a:avLst>
              <a:gd name="adj" fmla="val 5331"/>
            </a:avLst>
          </a:prstGeom>
          <a:solidFill>
            <a:schemeClr val="accent5">
              <a:lumMod val="20000"/>
              <a:lumOff val="80000"/>
            </a:schemeClr>
          </a:solidFill>
          <a:ln w="12700">
            <a:solidFill>
              <a:schemeClr val="tx1">
                <a:lumMod val="95000"/>
                <a:alpha val="10000"/>
              </a:schemeClr>
            </a:solidFill>
            <a:headEnd type="none" w="med" len="med"/>
            <a:tailEnd type="none" w="med" len="med"/>
          </a:ln>
          <a:effectLst>
            <a:outerShdw blurRad="317500" dist="63500" dir="8100000" algn="tr" rotWithShape="0">
              <a:prstClr val="black">
                <a:alpha val="3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defTabSz="932472" fontAlgn="base">
              <a:spcBef>
                <a:spcPct val="0"/>
              </a:spcBef>
              <a:spcAft>
                <a:spcPct val="0"/>
              </a:spcAft>
              <a:defRPr sz="2400">
                <a:latin typeface="+mj-lt"/>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7030A0"/>
              </a:solidFill>
              <a:effectLst/>
              <a:uLnTx/>
              <a:uFillTx/>
              <a:latin typeface="Segoe UI Semibold"/>
              <a:ea typeface="+mn-ea"/>
              <a:cs typeface="Segoe UI" pitchFamily="34" charset="0"/>
            </a:endParaRPr>
          </a:p>
        </p:txBody>
      </p:sp>
      <p:sp>
        <p:nvSpPr>
          <p:cNvPr id="51" name="Rectangle: Rounded Corners 50">
            <a:extLst>
              <a:ext uri="{FF2B5EF4-FFF2-40B4-BE49-F238E27FC236}">
                <a16:creationId xmlns:a16="http://schemas.microsoft.com/office/drawing/2014/main" id="{4FAB07F1-6DE6-3166-2A98-03CC80F10DB0}"/>
              </a:ext>
              <a:ext uri="{C183D7F6-B498-43B3-948B-1728B52AA6E4}">
                <adec:decorative xmlns:adec="http://schemas.microsoft.com/office/drawing/2017/decorative" val="1"/>
              </a:ext>
            </a:extLst>
          </p:cNvPr>
          <p:cNvSpPr/>
          <p:nvPr/>
        </p:nvSpPr>
        <p:spPr>
          <a:xfrm>
            <a:off x="9026545" y="2231657"/>
            <a:ext cx="2620509" cy="889442"/>
          </a:xfrm>
          <a:prstGeom prst="roundRect">
            <a:avLst>
              <a:gd name="adj" fmla="val 6905"/>
            </a:avLst>
          </a:prstGeom>
          <a:solidFill>
            <a:schemeClr val="tx1">
              <a:alpha val="2000"/>
            </a:schemeClr>
          </a:solidFill>
          <a:ln w="3175" cap="flat" cmpd="sng" algn="ctr">
            <a:solidFill>
              <a:schemeClr val="tx1">
                <a:alpha val="46000"/>
              </a:scheme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a:ea typeface="+mn-ea"/>
              <a:cs typeface="+mn-cs"/>
            </a:endParaRPr>
          </a:p>
        </p:txBody>
      </p:sp>
      <p:sp>
        <p:nvSpPr>
          <p:cNvPr id="52" name="Rectangle: Rounded Corners 51">
            <a:extLst>
              <a:ext uri="{FF2B5EF4-FFF2-40B4-BE49-F238E27FC236}">
                <a16:creationId xmlns:a16="http://schemas.microsoft.com/office/drawing/2014/main" id="{6E81062A-0090-17C0-095B-2E0B824AD059}"/>
              </a:ext>
              <a:ext uri="{C183D7F6-B498-43B3-948B-1728B52AA6E4}">
                <adec:decorative xmlns:adec="http://schemas.microsoft.com/office/drawing/2017/decorative" val="1"/>
              </a:ext>
            </a:extLst>
          </p:cNvPr>
          <p:cNvSpPr/>
          <p:nvPr/>
        </p:nvSpPr>
        <p:spPr>
          <a:xfrm>
            <a:off x="9026546" y="3245595"/>
            <a:ext cx="2620508" cy="889442"/>
          </a:xfrm>
          <a:prstGeom prst="roundRect">
            <a:avLst>
              <a:gd name="adj" fmla="val 6905"/>
            </a:avLst>
          </a:prstGeom>
          <a:solidFill>
            <a:schemeClr val="tx1">
              <a:alpha val="2000"/>
            </a:schemeClr>
          </a:solidFill>
          <a:ln w="3175" cap="flat" cmpd="sng" algn="ctr">
            <a:solidFill>
              <a:schemeClr val="tx1">
                <a:alpha val="46000"/>
              </a:scheme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a:ea typeface="+mn-ea"/>
              <a:cs typeface="+mn-cs"/>
            </a:endParaRPr>
          </a:p>
        </p:txBody>
      </p:sp>
      <p:sp>
        <p:nvSpPr>
          <p:cNvPr id="53" name="Rectangle: Rounded Corners 52">
            <a:extLst>
              <a:ext uri="{FF2B5EF4-FFF2-40B4-BE49-F238E27FC236}">
                <a16:creationId xmlns:a16="http://schemas.microsoft.com/office/drawing/2014/main" id="{FB1852D7-B17D-E8CE-AA4E-8A4C5F4B129B}"/>
              </a:ext>
              <a:ext uri="{C183D7F6-B498-43B3-948B-1728B52AA6E4}">
                <adec:decorative xmlns:adec="http://schemas.microsoft.com/office/drawing/2017/decorative" val="1"/>
              </a:ext>
            </a:extLst>
          </p:cNvPr>
          <p:cNvSpPr/>
          <p:nvPr/>
        </p:nvSpPr>
        <p:spPr>
          <a:xfrm>
            <a:off x="9026546" y="4248989"/>
            <a:ext cx="2620508" cy="889442"/>
          </a:xfrm>
          <a:prstGeom prst="roundRect">
            <a:avLst>
              <a:gd name="adj" fmla="val 6905"/>
            </a:avLst>
          </a:prstGeom>
          <a:solidFill>
            <a:schemeClr val="tx1">
              <a:alpha val="2000"/>
            </a:schemeClr>
          </a:solidFill>
          <a:ln w="3175" cap="flat" cmpd="sng" algn="ctr">
            <a:solidFill>
              <a:schemeClr val="tx1">
                <a:alpha val="46000"/>
              </a:scheme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a:ea typeface="+mn-ea"/>
              <a:cs typeface="+mn-cs"/>
            </a:endParaRPr>
          </a:p>
        </p:txBody>
      </p:sp>
      <p:sp>
        <p:nvSpPr>
          <p:cNvPr id="54" name="Rectangle: Rounded Corners 53">
            <a:extLst>
              <a:ext uri="{FF2B5EF4-FFF2-40B4-BE49-F238E27FC236}">
                <a16:creationId xmlns:a16="http://schemas.microsoft.com/office/drawing/2014/main" id="{86571698-2857-620A-26AA-5F11BDF9A401}"/>
              </a:ext>
              <a:ext uri="{C183D7F6-B498-43B3-948B-1728B52AA6E4}">
                <adec:decorative xmlns:adec="http://schemas.microsoft.com/office/drawing/2017/decorative" val="1"/>
              </a:ext>
            </a:extLst>
          </p:cNvPr>
          <p:cNvSpPr/>
          <p:nvPr/>
        </p:nvSpPr>
        <p:spPr>
          <a:xfrm>
            <a:off x="9026546" y="5252384"/>
            <a:ext cx="2662072" cy="889442"/>
          </a:xfrm>
          <a:prstGeom prst="roundRect">
            <a:avLst>
              <a:gd name="adj" fmla="val 6905"/>
            </a:avLst>
          </a:prstGeom>
          <a:solidFill>
            <a:schemeClr val="tx1">
              <a:alpha val="2000"/>
            </a:schemeClr>
          </a:solidFill>
          <a:ln w="3175" cap="flat" cmpd="sng" algn="ctr">
            <a:solidFill>
              <a:schemeClr val="tx1">
                <a:alpha val="46000"/>
              </a:scheme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Semibold"/>
              <a:ea typeface="+mn-ea"/>
              <a:cs typeface="+mn-cs"/>
            </a:endParaRPr>
          </a:p>
        </p:txBody>
      </p:sp>
      <p:pic>
        <p:nvPicPr>
          <p:cNvPr id="67" name="Picture 66">
            <a:extLst>
              <a:ext uri="{FF2B5EF4-FFF2-40B4-BE49-F238E27FC236}">
                <a16:creationId xmlns:a16="http://schemas.microsoft.com/office/drawing/2014/main" id="{4EBB61C2-C2C3-A741-CA11-D3626019986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175307" y="2440032"/>
            <a:ext cx="461527" cy="472691"/>
          </a:xfrm>
          <a:prstGeom prst="rect">
            <a:avLst/>
          </a:prstGeom>
        </p:spPr>
      </p:pic>
      <p:pic>
        <p:nvPicPr>
          <p:cNvPr id="73" name="Picture 72">
            <a:extLst>
              <a:ext uri="{FF2B5EF4-FFF2-40B4-BE49-F238E27FC236}">
                <a16:creationId xmlns:a16="http://schemas.microsoft.com/office/drawing/2014/main" id="{6310B5A4-30D0-3D51-9F95-AA0ACA3F3E6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174850" y="3453503"/>
            <a:ext cx="462439" cy="473626"/>
          </a:xfrm>
          <a:prstGeom prst="rect">
            <a:avLst/>
          </a:prstGeom>
        </p:spPr>
      </p:pic>
      <p:pic>
        <p:nvPicPr>
          <p:cNvPr id="2050" name="Picture 2">
            <a:extLst>
              <a:ext uri="{FF2B5EF4-FFF2-40B4-BE49-F238E27FC236}">
                <a16:creationId xmlns:a16="http://schemas.microsoft.com/office/drawing/2014/main" id="{620E6C21-F7BD-CF35-39A5-EC116C68FE1B}"/>
              </a:ex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8061" y="4358830"/>
            <a:ext cx="656019" cy="669762"/>
          </a:xfrm>
          <a:prstGeom prst="rect">
            <a:avLst/>
          </a:prstGeom>
          <a:noFill/>
          <a:extLst>
            <a:ext uri="{909E8E84-426E-40DD-AFC4-6F175D3DCCD1}">
              <a14:hiddenFill xmlns:a14="http://schemas.microsoft.com/office/drawing/2010/main">
                <a:solidFill>
                  <a:srgbClr val="FFFFFF"/>
                </a:solidFill>
              </a14:hiddenFill>
            </a:ext>
          </a:extLst>
        </p:spPr>
      </p:pic>
      <p:pic>
        <p:nvPicPr>
          <p:cNvPr id="77" name="Graphic 76">
            <a:extLst>
              <a:ext uri="{FF2B5EF4-FFF2-40B4-BE49-F238E27FC236}">
                <a16:creationId xmlns:a16="http://schemas.microsoft.com/office/drawing/2014/main" id="{551D5CD5-5554-30CC-F60B-AFC9F9F42C29}"/>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74850" y="5465486"/>
            <a:ext cx="452297" cy="463239"/>
          </a:xfrm>
          <a:prstGeom prst="rect">
            <a:avLst/>
          </a:prstGeom>
        </p:spPr>
      </p:pic>
      <p:sp>
        <p:nvSpPr>
          <p:cNvPr id="62" name="TextBox 61">
            <a:extLst>
              <a:ext uri="{FF2B5EF4-FFF2-40B4-BE49-F238E27FC236}">
                <a16:creationId xmlns:a16="http://schemas.microsoft.com/office/drawing/2014/main" id="{857627FA-D37E-4F0C-2323-BD64D29A16FC}"/>
              </a:ext>
            </a:extLst>
          </p:cNvPr>
          <p:cNvSpPr txBox="1"/>
          <p:nvPr/>
        </p:nvSpPr>
        <p:spPr>
          <a:xfrm>
            <a:off x="9786507" y="2365297"/>
            <a:ext cx="2056780" cy="622162"/>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7030A0"/>
                </a:solidFill>
                <a:effectLst/>
                <a:uLnTx/>
                <a:uFillTx/>
                <a:latin typeface="Segoe UI"/>
                <a:ea typeface="+mn-ea"/>
                <a:cs typeface="+mn-cs"/>
              </a:rPr>
              <a:t>Copilot Studio</a:t>
            </a:r>
            <a:r>
              <a:rPr kumimoji="0" lang="en-US" sz="1400" b="0" i="0" u="none" strike="noStrike" kern="1200" cap="none" spc="0" normalizeH="0" noProof="0">
                <a:ln>
                  <a:noFill/>
                </a:ln>
                <a:solidFill>
                  <a:srgbClr val="7030A0"/>
                </a:solidFill>
                <a:effectLst/>
                <a:uLnTx/>
                <a:uFillTx/>
                <a:latin typeface="Segoe UI"/>
                <a:ea typeface="+mn-ea"/>
                <a:cs typeface="+mn-cs"/>
              </a:rPr>
              <a:t> </a:t>
            </a:r>
            <a:r>
              <a:rPr kumimoji="0" lang="en-US" sz="1400" b="0" i="0" u="none" strike="noStrike" kern="1200" cap="none" spc="0" normalizeH="0" baseline="0" noProof="0">
                <a:ln>
                  <a:noFill/>
                </a:ln>
                <a:solidFill>
                  <a:srgbClr val="7030A0"/>
                </a:solidFill>
                <a:effectLst/>
                <a:uLnTx/>
                <a:uFillTx/>
                <a:latin typeface="Segoe UI"/>
                <a:ea typeface="+mn-ea"/>
                <a:cs typeface="+mn-cs"/>
              </a:rPr>
              <a:t>agents</a:t>
            </a:r>
          </a:p>
        </p:txBody>
      </p:sp>
      <p:sp>
        <p:nvSpPr>
          <p:cNvPr id="63" name="TextBox 62">
            <a:extLst>
              <a:ext uri="{FF2B5EF4-FFF2-40B4-BE49-F238E27FC236}">
                <a16:creationId xmlns:a16="http://schemas.microsoft.com/office/drawing/2014/main" id="{23878C50-6C3B-1D5B-97D0-D1A7AE7C53B6}"/>
              </a:ext>
            </a:extLst>
          </p:cNvPr>
          <p:cNvSpPr txBox="1"/>
          <p:nvPr/>
        </p:nvSpPr>
        <p:spPr>
          <a:xfrm>
            <a:off x="9786507" y="3379235"/>
            <a:ext cx="1620402" cy="622162"/>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7030A0"/>
                </a:solidFill>
                <a:effectLst/>
                <a:uLnTx/>
                <a:uFillTx/>
                <a:latin typeface="Segoe UI"/>
                <a:ea typeface="+mn-ea"/>
                <a:cs typeface="+mn-cs"/>
              </a:rPr>
              <a:t>M365 Agents</a:t>
            </a:r>
            <a:r>
              <a:rPr kumimoji="0" lang="en-US" sz="1400" b="0" i="0" u="none" strike="noStrike" kern="1200" cap="none" spc="0" normalizeH="0" noProof="0">
                <a:ln>
                  <a:noFill/>
                </a:ln>
                <a:solidFill>
                  <a:srgbClr val="7030A0"/>
                </a:solidFill>
                <a:effectLst/>
                <a:uLnTx/>
                <a:uFillTx/>
                <a:latin typeface="Segoe UI"/>
                <a:ea typeface="+mn-ea"/>
                <a:cs typeface="+mn-cs"/>
              </a:rPr>
              <a:t> </a:t>
            </a:r>
            <a:r>
              <a:rPr kumimoji="0" lang="en-US" sz="1400" b="0" i="0" u="none" strike="noStrike" kern="1200" cap="none" spc="0" normalizeH="0" baseline="0" noProof="0">
                <a:ln>
                  <a:noFill/>
                </a:ln>
                <a:solidFill>
                  <a:srgbClr val="7030A0"/>
                </a:solidFill>
                <a:effectLst/>
                <a:uLnTx/>
                <a:uFillTx/>
                <a:latin typeface="Segoe UI"/>
                <a:ea typeface="+mn-ea"/>
                <a:cs typeface="+mn-cs"/>
              </a:rPr>
              <a:t>SDK</a:t>
            </a:r>
          </a:p>
        </p:txBody>
      </p:sp>
      <p:sp>
        <p:nvSpPr>
          <p:cNvPr id="64" name="TextBox 63">
            <a:extLst>
              <a:ext uri="{FF2B5EF4-FFF2-40B4-BE49-F238E27FC236}">
                <a16:creationId xmlns:a16="http://schemas.microsoft.com/office/drawing/2014/main" id="{5292C1B4-67C3-9980-3797-87CFD6EB9595}"/>
              </a:ext>
            </a:extLst>
          </p:cNvPr>
          <p:cNvSpPr txBox="1"/>
          <p:nvPr/>
        </p:nvSpPr>
        <p:spPr>
          <a:xfrm>
            <a:off x="9786506" y="4382630"/>
            <a:ext cx="1816531" cy="622162"/>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7030A0"/>
                </a:solidFill>
                <a:effectLst/>
                <a:uLnTx/>
                <a:uFillTx/>
                <a:latin typeface="Segoe UI"/>
                <a:ea typeface="+mn-ea"/>
                <a:cs typeface="+mn-cs"/>
              </a:rPr>
              <a:t>Azure Foundry agents</a:t>
            </a:r>
          </a:p>
        </p:txBody>
      </p:sp>
      <p:sp>
        <p:nvSpPr>
          <p:cNvPr id="65" name="TextBox 64">
            <a:extLst>
              <a:ext uri="{FF2B5EF4-FFF2-40B4-BE49-F238E27FC236}">
                <a16:creationId xmlns:a16="http://schemas.microsoft.com/office/drawing/2014/main" id="{EA580F06-4848-BCDF-DE26-6619D8E4BF0F}"/>
              </a:ext>
            </a:extLst>
          </p:cNvPr>
          <p:cNvSpPr txBox="1"/>
          <p:nvPr/>
        </p:nvSpPr>
        <p:spPr>
          <a:xfrm>
            <a:off x="9786507" y="5386024"/>
            <a:ext cx="1620402" cy="622162"/>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7030A0"/>
                </a:solidFill>
                <a:effectLst/>
                <a:uLnTx/>
                <a:uFillTx/>
                <a:latin typeface="Segoe UI"/>
                <a:ea typeface="+mn-ea"/>
                <a:cs typeface="+mn-cs"/>
              </a:rPr>
              <a:t>Fabric Data</a:t>
            </a:r>
            <a:r>
              <a:rPr kumimoji="0" lang="en-US" sz="1400" b="0" i="0" u="none" strike="noStrike" kern="1200" cap="none" spc="0" normalizeH="0" noProof="0">
                <a:ln>
                  <a:noFill/>
                </a:ln>
                <a:solidFill>
                  <a:srgbClr val="7030A0"/>
                </a:solidFill>
                <a:effectLst/>
                <a:uLnTx/>
                <a:uFillTx/>
                <a:latin typeface="Segoe UI"/>
                <a:ea typeface="+mn-ea"/>
                <a:cs typeface="+mn-cs"/>
              </a:rPr>
              <a:t> </a:t>
            </a:r>
            <a:r>
              <a:rPr kumimoji="0" lang="en-US" sz="1400" b="0" i="0" u="none" strike="noStrike" kern="1200" cap="none" spc="0" normalizeH="0" baseline="0" noProof="0">
                <a:ln>
                  <a:noFill/>
                </a:ln>
                <a:solidFill>
                  <a:srgbClr val="7030A0"/>
                </a:solidFill>
                <a:effectLst/>
                <a:uLnTx/>
                <a:uFillTx/>
                <a:latin typeface="Segoe UI"/>
                <a:ea typeface="+mn-ea"/>
                <a:cs typeface="+mn-cs"/>
              </a:rPr>
              <a:t>agents</a:t>
            </a:r>
          </a:p>
        </p:txBody>
      </p:sp>
      <p:sp>
        <p:nvSpPr>
          <p:cNvPr id="2" name="Rectangle: Rounded Corners 1">
            <a:extLst>
              <a:ext uri="{FF2B5EF4-FFF2-40B4-BE49-F238E27FC236}">
                <a16:creationId xmlns:a16="http://schemas.microsoft.com/office/drawing/2014/main" id="{FA6743F0-4164-911D-4380-9DF82E0E896B}"/>
              </a:ext>
            </a:extLst>
          </p:cNvPr>
          <p:cNvSpPr/>
          <p:nvPr/>
        </p:nvSpPr>
        <p:spPr bwMode="auto">
          <a:xfrm>
            <a:off x="1715548" y="5390814"/>
            <a:ext cx="6158451" cy="731520"/>
          </a:xfrm>
          <a:prstGeom prst="roundRect">
            <a:avLst>
              <a:gd name="adj" fmla="val 7102"/>
            </a:avLst>
          </a:prstGeom>
          <a:solidFill>
            <a:schemeClr val="accent6">
              <a:lumMod val="20000"/>
              <a:lumOff val="80000"/>
              <a:alpha val="76078"/>
            </a:schemeClr>
          </a:solidFill>
          <a:ln>
            <a:solidFill>
              <a:schemeClr val="accent3">
                <a:lumMod val="60000"/>
                <a:lumOff val="4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0070C0"/>
                </a:solidFill>
                <a:effectLst/>
                <a:uLnTx/>
                <a:uFillTx/>
                <a:latin typeface="Segoe UI Semibold"/>
                <a:ea typeface="+mn-ea"/>
                <a:cs typeface="+mn-cs"/>
              </a:rPr>
              <a:t>Topics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a:solidFill>
                  <a:srgbClr val="0070C0"/>
                </a:solidFill>
                <a:latin typeface="Segoe UI Semibold"/>
              </a:rPr>
              <a:t>(Directed conversational actions)</a:t>
            </a:r>
          </a:p>
        </p:txBody>
      </p:sp>
      <p:sp>
        <p:nvSpPr>
          <p:cNvPr id="4" name="Rectangle: Rounded Corners 3">
            <a:extLst>
              <a:ext uri="{FF2B5EF4-FFF2-40B4-BE49-F238E27FC236}">
                <a16:creationId xmlns:a16="http://schemas.microsoft.com/office/drawing/2014/main" id="{97CC2B2F-BACE-7505-73E8-D569D941BA93}"/>
              </a:ext>
            </a:extLst>
          </p:cNvPr>
          <p:cNvSpPr/>
          <p:nvPr/>
        </p:nvSpPr>
        <p:spPr bwMode="auto">
          <a:xfrm>
            <a:off x="1720165" y="4478214"/>
            <a:ext cx="6158450" cy="731520"/>
          </a:xfrm>
          <a:prstGeom prst="roundRect">
            <a:avLst>
              <a:gd name="adj" fmla="val 7102"/>
            </a:avLst>
          </a:prstGeom>
          <a:solidFill>
            <a:schemeClr val="accent6">
              <a:lumMod val="20000"/>
              <a:lumOff val="80000"/>
              <a:alpha val="76078"/>
            </a:schemeClr>
          </a:solidFill>
          <a:ln>
            <a:solidFill>
              <a:schemeClr val="accent3">
                <a:lumMod val="60000"/>
                <a:lumOff val="4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0070C0"/>
                </a:solidFill>
                <a:effectLst/>
                <a:uLnTx/>
                <a:uFillTx/>
                <a:latin typeface="Segoe UI Semibold"/>
                <a:ea typeface="+mn-ea"/>
                <a:cs typeface="+mn-cs"/>
              </a:rPr>
              <a:t>Inline Agents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a:solidFill>
                  <a:srgbClr val="0070C0"/>
                </a:solidFill>
                <a:latin typeface="Segoe UI Semibold"/>
              </a:rPr>
              <a:t>(Orchestrated conversation over select Tools &amp; Knowledge)</a:t>
            </a:r>
            <a:endParaRPr kumimoji="0" lang="en-US" sz="1200" b="0" i="0" u="none" strike="noStrike" kern="0" cap="none" spc="0" normalizeH="0" baseline="0" noProof="0">
              <a:ln>
                <a:noFill/>
              </a:ln>
              <a:solidFill>
                <a:srgbClr val="0070C0"/>
              </a:solidFill>
              <a:effectLst/>
              <a:uLnTx/>
              <a:uFillTx/>
              <a:latin typeface="Segoe UI Semibold"/>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0070C0"/>
              </a:solidFill>
              <a:effectLst/>
              <a:uLnTx/>
              <a:uFillTx/>
              <a:latin typeface="Segoe UI Semibold"/>
              <a:ea typeface="+mn-ea"/>
              <a:cs typeface="+mn-cs"/>
            </a:endParaRPr>
          </a:p>
        </p:txBody>
      </p:sp>
      <p:sp>
        <p:nvSpPr>
          <p:cNvPr id="8" name="TextBox 7">
            <a:extLst>
              <a:ext uri="{FF2B5EF4-FFF2-40B4-BE49-F238E27FC236}">
                <a16:creationId xmlns:a16="http://schemas.microsoft.com/office/drawing/2014/main" id="{AD869C69-B100-E1ED-1A9A-8D3A8D28B168}"/>
              </a:ext>
            </a:extLst>
          </p:cNvPr>
          <p:cNvSpPr txBox="1"/>
          <p:nvPr/>
        </p:nvSpPr>
        <p:spPr>
          <a:xfrm>
            <a:off x="9147259" y="1662683"/>
            <a:ext cx="2227664" cy="369332"/>
          </a:xfrm>
          <a:prstGeom prst="rect">
            <a:avLst/>
          </a:prstGeom>
          <a:noFill/>
        </p:spPr>
        <p:txBody>
          <a:bodyPr wrap="square" rtlCol="0">
            <a:spAutoFit/>
          </a:bodyPr>
          <a:lstStyle/>
          <a:p>
            <a:pPr algn="ctr"/>
            <a:r>
              <a:rPr lang="en-CA">
                <a:solidFill>
                  <a:srgbClr val="7030A0"/>
                </a:solidFill>
                <a:latin typeface="Segoe UI Semibold" panose="020B0702040204020203" pitchFamily="34" charset="0"/>
                <a:cs typeface="Segoe UI Semibold" panose="020B0702040204020203" pitchFamily="34" charset="0"/>
              </a:rPr>
              <a:t>Connected Agents</a:t>
            </a:r>
          </a:p>
        </p:txBody>
      </p:sp>
    </p:spTree>
    <p:extLst>
      <p:ext uri="{BB962C8B-B14F-4D97-AF65-F5344CB8AC3E}">
        <p14:creationId xmlns:p14="http://schemas.microsoft.com/office/powerpoint/2010/main" val="31403112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0F9420-DD54-E248-A064-59E4067946D2}"/>
              </a:ext>
            </a:extLst>
          </p:cNvPr>
          <p:cNvSpPr>
            <a:spLocks noGrp="1"/>
          </p:cNvSpPr>
          <p:nvPr>
            <p:ph type="title"/>
          </p:nvPr>
        </p:nvSpPr>
        <p:spPr>
          <a:xfrm>
            <a:off x="588263" y="457200"/>
            <a:ext cx="4040887" cy="1477328"/>
          </a:xfrm>
        </p:spPr>
        <p:txBody>
          <a:bodyPr/>
          <a:lstStyle/>
          <a:p>
            <a:r>
              <a:rPr lang="en-US"/>
              <a:t>Enterprise-Grade Design in </a:t>
            </a:r>
            <a:br>
              <a:rPr lang="en-US"/>
            </a:br>
            <a:r>
              <a:rPr lang="en-US"/>
              <a:t>Copilot Studio</a:t>
            </a:r>
            <a:endParaRPr lang="en-CA"/>
          </a:p>
        </p:txBody>
      </p:sp>
      <p:sp>
        <p:nvSpPr>
          <p:cNvPr id="4" name="Text Placeholder 3">
            <a:extLst>
              <a:ext uri="{FF2B5EF4-FFF2-40B4-BE49-F238E27FC236}">
                <a16:creationId xmlns:a16="http://schemas.microsoft.com/office/drawing/2014/main" id="{E19206AC-17B5-EFA7-F0D0-266290FCA9DE}"/>
              </a:ext>
            </a:extLst>
          </p:cNvPr>
          <p:cNvSpPr>
            <a:spLocks noGrp="1"/>
          </p:cNvSpPr>
          <p:nvPr>
            <p:ph type="body" sz="quarter" idx="10"/>
          </p:nvPr>
        </p:nvSpPr>
        <p:spPr>
          <a:xfrm>
            <a:off x="588965" y="5289065"/>
            <a:ext cx="4040185" cy="738664"/>
          </a:xfrm>
        </p:spPr>
        <p:txBody>
          <a:bodyPr/>
          <a:lstStyle/>
          <a:p>
            <a:r>
              <a:rPr lang="en-US" sz="2400"/>
              <a:t>For</a:t>
            </a:r>
            <a:r>
              <a:rPr lang="en-US"/>
              <a:t> </a:t>
            </a:r>
            <a:r>
              <a:rPr lang="en-US" sz="2400"/>
              <a:t>Reliability, Compliance, Predictability, Measurability</a:t>
            </a:r>
            <a:endParaRPr lang="en-CA" sz="2400"/>
          </a:p>
        </p:txBody>
      </p:sp>
      <p:sp>
        <p:nvSpPr>
          <p:cNvPr id="14" name="Text Placeholder 13">
            <a:extLst>
              <a:ext uri="{FF2B5EF4-FFF2-40B4-BE49-F238E27FC236}">
                <a16:creationId xmlns:a16="http://schemas.microsoft.com/office/drawing/2014/main" id="{B6810764-5028-1697-58E6-FB10D369DC84}"/>
              </a:ext>
            </a:extLst>
          </p:cNvPr>
          <p:cNvSpPr>
            <a:spLocks noGrp="1"/>
          </p:cNvSpPr>
          <p:nvPr>
            <p:ph type="body" sz="quarter" idx="13"/>
          </p:nvPr>
        </p:nvSpPr>
        <p:spPr>
          <a:xfrm>
            <a:off x="5211763" y="0"/>
            <a:ext cx="3788358" cy="800219"/>
          </a:xfrm>
        </p:spPr>
        <p:txBody>
          <a:bodyPr/>
          <a:lstStyle/>
          <a:p>
            <a:r>
              <a:rPr lang="en-US" sz="2000"/>
              <a:t>Balance AI and Control in Generative Orchestration</a:t>
            </a:r>
          </a:p>
        </p:txBody>
      </p:sp>
      <p:grpSp>
        <p:nvGrpSpPr>
          <p:cNvPr id="6" name="Group 5">
            <a:extLst>
              <a:ext uri="{FF2B5EF4-FFF2-40B4-BE49-F238E27FC236}">
                <a16:creationId xmlns:a16="http://schemas.microsoft.com/office/drawing/2014/main" id="{8CA67820-F072-12A6-6C19-34742BFA2BA2}"/>
              </a:ext>
            </a:extLst>
          </p:cNvPr>
          <p:cNvGrpSpPr/>
          <p:nvPr/>
        </p:nvGrpSpPr>
        <p:grpSpPr>
          <a:xfrm>
            <a:off x="5458691" y="1385455"/>
            <a:ext cx="6580909" cy="4642274"/>
            <a:chOff x="1487637" y="68081"/>
            <a:chExt cx="10039581" cy="6815512"/>
          </a:xfrm>
        </p:grpSpPr>
        <p:sp>
          <p:nvSpPr>
            <p:cNvPr id="7" name="Freeform: Shape 6">
              <a:extLst>
                <a:ext uri="{FF2B5EF4-FFF2-40B4-BE49-F238E27FC236}">
                  <a16:creationId xmlns:a16="http://schemas.microsoft.com/office/drawing/2014/main" id="{9E975CB5-AB95-8E25-97D1-DD91B8851AF5}"/>
                </a:ext>
              </a:extLst>
            </p:cNvPr>
            <p:cNvSpPr/>
            <p:nvPr/>
          </p:nvSpPr>
          <p:spPr>
            <a:xfrm>
              <a:off x="4127864" y="68081"/>
              <a:ext cx="4668298" cy="2817699"/>
            </a:xfrm>
            <a:custGeom>
              <a:avLst/>
              <a:gdLst>
                <a:gd name="connsiteX0" fmla="*/ 0 w 6211472"/>
                <a:gd name="connsiteY0" fmla="*/ 188589 h 1885893"/>
                <a:gd name="connsiteX1" fmla="*/ 188589 w 6211472"/>
                <a:gd name="connsiteY1" fmla="*/ 0 h 1885893"/>
                <a:gd name="connsiteX2" fmla="*/ 6022883 w 6211472"/>
                <a:gd name="connsiteY2" fmla="*/ 0 h 1885893"/>
                <a:gd name="connsiteX3" fmla="*/ 6211472 w 6211472"/>
                <a:gd name="connsiteY3" fmla="*/ 188589 h 1885893"/>
                <a:gd name="connsiteX4" fmla="*/ 6211472 w 6211472"/>
                <a:gd name="connsiteY4" fmla="*/ 1697304 h 1885893"/>
                <a:gd name="connsiteX5" fmla="*/ 6022883 w 6211472"/>
                <a:gd name="connsiteY5" fmla="*/ 1885893 h 1885893"/>
                <a:gd name="connsiteX6" fmla="*/ 188589 w 6211472"/>
                <a:gd name="connsiteY6" fmla="*/ 1885893 h 1885893"/>
                <a:gd name="connsiteX7" fmla="*/ 0 w 6211472"/>
                <a:gd name="connsiteY7" fmla="*/ 1697304 h 1885893"/>
                <a:gd name="connsiteX8" fmla="*/ 0 w 6211472"/>
                <a:gd name="connsiteY8" fmla="*/ 188589 h 188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1472" h="1885893">
                  <a:moveTo>
                    <a:pt x="0" y="188589"/>
                  </a:moveTo>
                  <a:cubicBezTo>
                    <a:pt x="0" y="84434"/>
                    <a:pt x="84434" y="0"/>
                    <a:pt x="188589" y="0"/>
                  </a:cubicBezTo>
                  <a:lnTo>
                    <a:pt x="6022883" y="0"/>
                  </a:lnTo>
                  <a:cubicBezTo>
                    <a:pt x="6127038" y="0"/>
                    <a:pt x="6211472" y="84434"/>
                    <a:pt x="6211472" y="188589"/>
                  </a:cubicBezTo>
                  <a:lnTo>
                    <a:pt x="6211472" y="1697304"/>
                  </a:lnTo>
                  <a:cubicBezTo>
                    <a:pt x="6211472" y="1801459"/>
                    <a:pt x="6127038" y="1885893"/>
                    <a:pt x="6022883" y="1885893"/>
                  </a:cubicBezTo>
                  <a:lnTo>
                    <a:pt x="188589" y="1885893"/>
                  </a:lnTo>
                  <a:cubicBezTo>
                    <a:pt x="84434" y="1885893"/>
                    <a:pt x="0" y="1801459"/>
                    <a:pt x="0" y="1697304"/>
                  </a:cubicBezTo>
                  <a:lnTo>
                    <a:pt x="0" y="188589"/>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1916" tIns="161916" rIns="161916" bIns="161916" numCol="1" spcCol="1270" anchor="t" anchorCtr="0">
              <a:noAutofit/>
            </a:bodyPr>
            <a:lstStyle/>
            <a:p>
              <a:pPr marL="0" marR="0" lvl="0" indent="0" algn="l" defTabSz="1244600" rtl="0" eaLnBrk="1" fontAlgn="auto" latinLnBrk="0" hangingPunct="1">
                <a:lnSpc>
                  <a:spcPct val="90000"/>
                </a:lnSpc>
                <a:spcBef>
                  <a:spcPct val="0"/>
                </a:spcBef>
                <a:spcAft>
                  <a:spcPct val="35000"/>
                </a:spcAft>
                <a:buClrTx/>
                <a:buSzTx/>
                <a:buFontTx/>
                <a:buNone/>
                <a:tabLst/>
                <a:defRPr/>
              </a:pPr>
              <a:r>
                <a:rPr kumimoji="0" lang="en-CA" sz="1600" b="1" i="0" u="none" strike="noStrike" kern="1200" cap="none" spc="0" normalizeH="0" baseline="0" noProof="0">
                  <a:ln>
                    <a:noFill/>
                  </a:ln>
                  <a:solidFill>
                    <a:srgbClr val="FFFFFF"/>
                  </a:solidFill>
                  <a:effectLst/>
                  <a:uLnTx/>
                  <a:uFillTx/>
                  <a:latin typeface="Aptos" panose="020B0004020202020204" pitchFamily="34" charset="0"/>
                  <a:ea typeface="+mn-ea"/>
                  <a:cs typeface="+mn-cs"/>
                </a:rPr>
                <a:t>Understanding the User</a:t>
              </a:r>
            </a:p>
            <a:p>
              <a:pPr marL="228600" marR="0" lvl="1" indent="-228600" algn="l" defTabSz="977900" rtl="0" eaLnBrk="1" fontAlgn="auto" latinLnBrk="0" hangingPunct="1">
                <a:lnSpc>
                  <a:spcPct val="90000"/>
                </a:lnSpc>
                <a:spcBef>
                  <a:spcPct val="0"/>
                </a:spcBef>
                <a:spcAft>
                  <a:spcPct val="15000"/>
                </a:spcAft>
                <a:buClrTx/>
                <a:buSzTx/>
                <a:buFontTx/>
                <a:buChar char="•"/>
                <a:tabLst/>
                <a:defRPr/>
              </a:pPr>
              <a:r>
                <a:rPr kumimoji="0" lang="en-CA" sz="1400" b="0" i="0" u="none" strike="noStrike" kern="1200" cap="none" spc="0" normalizeH="0" baseline="0" noProof="0">
                  <a:ln>
                    <a:noFill/>
                  </a:ln>
                  <a:solidFill>
                    <a:srgbClr val="FFFFFF"/>
                  </a:solidFill>
                  <a:effectLst/>
                  <a:uLnTx/>
                  <a:uFillTx/>
                  <a:latin typeface="Aptos" panose="020B0004020202020204" pitchFamily="34" charset="0"/>
                  <a:ea typeface="+mn-ea"/>
                  <a:cs typeface="+mn-cs"/>
                </a:rPr>
                <a:t>Extracting meaning and data from natural language and other inputs.</a:t>
              </a:r>
            </a:p>
          </p:txBody>
        </p:sp>
        <p:sp>
          <p:nvSpPr>
            <p:cNvPr id="8" name="Freeform: Shape 7">
              <a:extLst>
                <a:ext uri="{FF2B5EF4-FFF2-40B4-BE49-F238E27FC236}">
                  <a16:creationId xmlns:a16="http://schemas.microsoft.com/office/drawing/2014/main" id="{F82F3BD9-44C7-5926-2658-586B8A0AD734}"/>
                </a:ext>
              </a:extLst>
            </p:cNvPr>
            <p:cNvSpPr/>
            <p:nvPr/>
          </p:nvSpPr>
          <p:spPr>
            <a:xfrm rot="2578132">
              <a:off x="7840455" y="3102867"/>
              <a:ext cx="664135" cy="451830"/>
            </a:xfrm>
            <a:custGeom>
              <a:avLst/>
              <a:gdLst>
                <a:gd name="connsiteX0" fmla="*/ 0 w 664135"/>
                <a:gd name="connsiteY0" fmla="*/ 225916 h 451831"/>
                <a:gd name="connsiteX1" fmla="*/ 225916 w 664135"/>
                <a:gd name="connsiteY1" fmla="*/ 0 h 451831"/>
                <a:gd name="connsiteX2" fmla="*/ 225916 w 664135"/>
                <a:gd name="connsiteY2" fmla="*/ 90366 h 451831"/>
                <a:gd name="connsiteX3" fmla="*/ 438220 w 664135"/>
                <a:gd name="connsiteY3" fmla="*/ 90366 h 451831"/>
                <a:gd name="connsiteX4" fmla="*/ 438220 w 664135"/>
                <a:gd name="connsiteY4" fmla="*/ 0 h 451831"/>
                <a:gd name="connsiteX5" fmla="*/ 664135 w 664135"/>
                <a:gd name="connsiteY5" fmla="*/ 225916 h 451831"/>
                <a:gd name="connsiteX6" fmla="*/ 438220 w 664135"/>
                <a:gd name="connsiteY6" fmla="*/ 451831 h 451831"/>
                <a:gd name="connsiteX7" fmla="*/ 438220 w 664135"/>
                <a:gd name="connsiteY7" fmla="*/ 361465 h 451831"/>
                <a:gd name="connsiteX8" fmla="*/ 225916 w 664135"/>
                <a:gd name="connsiteY8" fmla="*/ 361465 h 451831"/>
                <a:gd name="connsiteX9" fmla="*/ 225916 w 664135"/>
                <a:gd name="connsiteY9" fmla="*/ 451831 h 451831"/>
                <a:gd name="connsiteX10" fmla="*/ 0 w 664135"/>
                <a:gd name="connsiteY10" fmla="*/ 225916 h 45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135" h="451831">
                  <a:moveTo>
                    <a:pt x="0" y="225916"/>
                  </a:moveTo>
                  <a:lnTo>
                    <a:pt x="225916" y="0"/>
                  </a:lnTo>
                  <a:lnTo>
                    <a:pt x="225916" y="90366"/>
                  </a:lnTo>
                  <a:lnTo>
                    <a:pt x="438220" y="90366"/>
                  </a:lnTo>
                  <a:lnTo>
                    <a:pt x="438220" y="0"/>
                  </a:lnTo>
                  <a:lnTo>
                    <a:pt x="664135" y="225916"/>
                  </a:lnTo>
                  <a:lnTo>
                    <a:pt x="438220" y="451831"/>
                  </a:lnTo>
                  <a:lnTo>
                    <a:pt x="438220" y="361465"/>
                  </a:lnTo>
                  <a:lnTo>
                    <a:pt x="225916" y="361465"/>
                  </a:lnTo>
                  <a:lnTo>
                    <a:pt x="225916" y="451831"/>
                  </a:lnTo>
                  <a:lnTo>
                    <a:pt x="0" y="225916"/>
                  </a:lnTo>
                  <a:close/>
                </a:path>
              </a:pathLst>
            </a:cu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35549" tIns="90365" rIns="135548" bIns="90366" numCol="1" spcCol="1270" anchor="ctr" anchorCtr="0">
              <a:noAutofit/>
            </a:bodyPr>
            <a:lstStyle/>
            <a:p>
              <a:pPr marL="0" marR="0" lvl="0" indent="0" algn="ctr" defTabSz="844550" rtl="0" eaLnBrk="1" fontAlgn="auto" latinLnBrk="0" hangingPunct="1">
                <a:lnSpc>
                  <a:spcPct val="90000"/>
                </a:lnSpc>
                <a:spcBef>
                  <a:spcPct val="0"/>
                </a:spcBef>
                <a:spcAft>
                  <a:spcPct val="35000"/>
                </a:spcAft>
                <a:buClrTx/>
                <a:buSzTx/>
                <a:buFontTx/>
                <a:buNone/>
                <a:tabLst/>
                <a:defRPr/>
              </a:pPr>
              <a:endParaRPr kumimoji="0" lang="en-CA" sz="1100" b="0" i="0" u="none" strike="noStrike" kern="1200" cap="none" spc="0" normalizeH="0" baseline="0" noProof="0">
                <a:ln>
                  <a:noFill/>
                </a:ln>
                <a:solidFill>
                  <a:srgbClr val="FFFFFF"/>
                </a:solidFill>
                <a:effectLst/>
                <a:uLnTx/>
                <a:uFillTx/>
                <a:latin typeface="Aptos" panose="020B0004020202020204" pitchFamily="34" charset="0"/>
                <a:ea typeface="+mn-ea"/>
                <a:cs typeface="+mn-cs"/>
              </a:endParaRPr>
            </a:p>
          </p:txBody>
        </p:sp>
        <p:sp>
          <p:nvSpPr>
            <p:cNvPr id="9" name="Freeform: Shape 8">
              <a:extLst>
                <a:ext uri="{FF2B5EF4-FFF2-40B4-BE49-F238E27FC236}">
                  <a16:creationId xmlns:a16="http://schemas.microsoft.com/office/drawing/2014/main" id="{DE2DB497-E287-E9BC-14DC-24CD27979151}"/>
                </a:ext>
              </a:extLst>
            </p:cNvPr>
            <p:cNvSpPr/>
            <p:nvPr/>
          </p:nvSpPr>
          <p:spPr>
            <a:xfrm>
              <a:off x="7375138" y="3699713"/>
              <a:ext cx="4152080" cy="3092358"/>
            </a:xfrm>
            <a:custGeom>
              <a:avLst/>
              <a:gdLst>
                <a:gd name="connsiteX0" fmla="*/ 0 w 5422961"/>
                <a:gd name="connsiteY0" fmla="*/ 219460 h 2194598"/>
                <a:gd name="connsiteX1" fmla="*/ 219460 w 5422961"/>
                <a:gd name="connsiteY1" fmla="*/ 0 h 2194598"/>
                <a:gd name="connsiteX2" fmla="*/ 5203501 w 5422961"/>
                <a:gd name="connsiteY2" fmla="*/ 0 h 2194598"/>
                <a:gd name="connsiteX3" fmla="*/ 5422961 w 5422961"/>
                <a:gd name="connsiteY3" fmla="*/ 219460 h 2194598"/>
                <a:gd name="connsiteX4" fmla="*/ 5422961 w 5422961"/>
                <a:gd name="connsiteY4" fmla="*/ 1975138 h 2194598"/>
                <a:gd name="connsiteX5" fmla="*/ 5203501 w 5422961"/>
                <a:gd name="connsiteY5" fmla="*/ 2194598 h 2194598"/>
                <a:gd name="connsiteX6" fmla="*/ 219460 w 5422961"/>
                <a:gd name="connsiteY6" fmla="*/ 2194598 h 2194598"/>
                <a:gd name="connsiteX7" fmla="*/ 0 w 5422961"/>
                <a:gd name="connsiteY7" fmla="*/ 1975138 h 2194598"/>
                <a:gd name="connsiteX8" fmla="*/ 0 w 5422961"/>
                <a:gd name="connsiteY8" fmla="*/ 219460 h 21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2961" h="2194598">
                  <a:moveTo>
                    <a:pt x="0" y="219460"/>
                  </a:moveTo>
                  <a:cubicBezTo>
                    <a:pt x="0" y="98256"/>
                    <a:pt x="98256" y="0"/>
                    <a:pt x="219460" y="0"/>
                  </a:cubicBezTo>
                  <a:lnTo>
                    <a:pt x="5203501" y="0"/>
                  </a:lnTo>
                  <a:cubicBezTo>
                    <a:pt x="5324705" y="0"/>
                    <a:pt x="5422961" y="98256"/>
                    <a:pt x="5422961" y="219460"/>
                  </a:cubicBezTo>
                  <a:lnTo>
                    <a:pt x="5422961" y="1975138"/>
                  </a:lnTo>
                  <a:cubicBezTo>
                    <a:pt x="5422961" y="2096342"/>
                    <a:pt x="5324705" y="2194598"/>
                    <a:pt x="5203501" y="2194598"/>
                  </a:cubicBezTo>
                  <a:lnTo>
                    <a:pt x="219460" y="2194598"/>
                  </a:lnTo>
                  <a:cubicBezTo>
                    <a:pt x="98256" y="2194598"/>
                    <a:pt x="0" y="2096342"/>
                    <a:pt x="0" y="1975138"/>
                  </a:cubicBezTo>
                  <a:lnTo>
                    <a:pt x="0" y="219460"/>
                  </a:lnTo>
                  <a:close/>
                </a:path>
              </a:pathLst>
            </a:custGeom>
          </p:spPr>
          <p:style>
            <a:lnRef idx="2">
              <a:schemeClr val="lt1">
                <a:hueOff val="0"/>
                <a:satOff val="0"/>
                <a:lumOff val="0"/>
                <a:alphaOff val="0"/>
              </a:schemeClr>
            </a:lnRef>
            <a:fillRef idx="1">
              <a:schemeClr val="accent3">
                <a:hueOff val="2058582"/>
                <a:satOff val="12356"/>
                <a:lumOff val="9413"/>
                <a:alphaOff val="0"/>
              </a:schemeClr>
            </a:fillRef>
            <a:effectRef idx="0">
              <a:schemeClr val="accent3">
                <a:hueOff val="2058582"/>
                <a:satOff val="12356"/>
                <a:lumOff val="9413"/>
                <a:alphaOff val="0"/>
              </a:schemeClr>
            </a:effectRef>
            <a:fontRef idx="minor">
              <a:schemeClr val="lt1"/>
            </a:fontRef>
          </p:style>
          <p:txBody>
            <a:bodyPr spcFirstLastPara="0" vert="horz" wrap="square" lIns="170958" tIns="170958" rIns="170958" bIns="170958" numCol="1" spcCol="1270" anchor="t" anchorCtr="0">
              <a:noAutofit/>
            </a:bodyPr>
            <a:lstStyle/>
            <a:p>
              <a:pPr marL="0" marR="0" lvl="0" indent="0" algn="l" defTabSz="1244600" rtl="0" eaLnBrk="1" fontAlgn="auto" latinLnBrk="0" hangingPunct="1">
                <a:lnSpc>
                  <a:spcPct val="90000"/>
                </a:lnSpc>
                <a:spcBef>
                  <a:spcPct val="0"/>
                </a:spcBef>
                <a:spcAft>
                  <a:spcPct val="35000"/>
                </a:spcAft>
                <a:buClrTx/>
                <a:buSzTx/>
                <a:buFontTx/>
                <a:buNone/>
                <a:tabLst/>
                <a:defRPr/>
              </a:pPr>
              <a:r>
                <a:rPr kumimoji="0" lang="en-CA" sz="1600" b="1" i="0" u="none" strike="noStrike" kern="1200" cap="none" spc="0" normalizeH="0" baseline="0" noProof="0">
                  <a:ln>
                    <a:noFill/>
                  </a:ln>
                  <a:solidFill>
                    <a:srgbClr val="FFFFFF"/>
                  </a:solidFill>
                  <a:effectLst/>
                  <a:uLnTx/>
                  <a:uFillTx/>
                  <a:latin typeface="Aptos" panose="020B0004020202020204" pitchFamily="34" charset="0"/>
                  <a:ea typeface="+mn-ea"/>
                  <a:cs typeface="+mn-cs"/>
                </a:rPr>
                <a:t>Business Logic &amp; Actions</a:t>
              </a:r>
            </a:p>
            <a:p>
              <a:pPr marL="228600" marR="0" lvl="1" indent="-228600" algn="l" defTabSz="977900" rtl="0" eaLnBrk="1" fontAlgn="auto" latinLnBrk="0" hangingPunct="1">
                <a:lnSpc>
                  <a:spcPct val="90000"/>
                </a:lnSpc>
                <a:spcBef>
                  <a:spcPct val="0"/>
                </a:spcBef>
                <a:spcAft>
                  <a:spcPct val="15000"/>
                </a:spcAft>
                <a:buClrTx/>
                <a:buSzTx/>
                <a:buFontTx/>
                <a:buChar char="•"/>
                <a:tabLst/>
                <a:defRPr/>
              </a:pPr>
              <a:r>
                <a:rPr kumimoji="0" lang="en-CA" sz="1400" b="0" i="0" u="none" strike="noStrike" kern="1200" cap="none" spc="0" normalizeH="0" baseline="0" noProof="0">
                  <a:ln>
                    <a:noFill/>
                  </a:ln>
                  <a:solidFill>
                    <a:srgbClr val="FFFFFF"/>
                  </a:solidFill>
                  <a:effectLst/>
                  <a:uLnTx/>
                  <a:uFillTx/>
                  <a:latin typeface="Aptos" panose="020B0004020202020204" pitchFamily="34" charset="0"/>
                  <a:ea typeface="+mn-ea"/>
                  <a:cs typeface="+mn-cs"/>
                </a:rPr>
                <a:t>Performing actions, Following Rules, Exceptions, Guardrails, Triggers, using Memory, Choosing tools, Making plans and decisions, Deep reasoning, Escalations…</a:t>
              </a:r>
            </a:p>
          </p:txBody>
        </p:sp>
        <p:sp>
          <p:nvSpPr>
            <p:cNvPr id="10" name="Freeform: Shape 9">
              <a:extLst>
                <a:ext uri="{FF2B5EF4-FFF2-40B4-BE49-F238E27FC236}">
                  <a16:creationId xmlns:a16="http://schemas.microsoft.com/office/drawing/2014/main" id="{833BF3E3-1B0F-B20E-80CD-768FF96EC6D9}"/>
                </a:ext>
              </a:extLst>
            </p:cNvPr>
            <p:cNvSpPr/>
            <p:nvPr/>
          </p:nvSpPr>
          <p:spPr>
            <a:xfrm rot="21599983">
              <a:off x="6228992" y="4544029"/>
              <a:ext cx="664136" cy="451832"/>
            </a:xfrm>
            <a:custGeom>
              <a:avLst/>
              <a:gdLst>
                <a:gd name="connsiteX0" fmla="*/ 0 w 664135"/>
                <a:gd name="connsiteY0" fmla="*/ 225916 h 451831"/>
                <a:gd name="connsiteX1" fmla="*/ 225916 w 664135"/>
                <a:gd name="connsiteY1" fmla="*/ 0 h 451831"/>
                <a:gd name="connsiteX2" fmla="*/ 225916 w 664135"/>
                <a:gd name="connsiteY2" fmla="*/ 90366 h 451831"/>
                <a:gd name="connsiteX3" fmla="*/ 438220 w 664135"/>
                <a:gd name="connsiteY3" fmla="*/ 90366 h 451831"/>
                <a:gd name="connsiteX4" fmla="*/ 438220 w 664135"/>
                <a:gd name="connsiteY4" fmla="*/ 0 h 451831"/>
                <a:gd name="connsiteX5" fmla="*/ 664135 w 664135"/>
                <a:gd name="connsiteY5" fmla="*/ 225916 h 451831"/>
                <a:gd name="connsiteX6" fmla="*/ 438220 w 664135"/>
                <a:gd name="connsiteY6" fmla="*/ 451831 h 451831"/>
                <a:gd name="connsiteX7" fmla="*/ 438220 w 664135"/>
                <a:gd name="connsiteY7" fmla="*/ 361465 h 451831"/>
                <a:gd name="connsiteX8" fmla="*/ 225916 w 664135"/>
                <a:gd name="connsiteY8" fmla="*/ 361465 h 451831"/>
                <a:gd name="connsiteX9" fmla="*/ 225916 w 664135"/>
                <a:gd name="connsiteY9" fmla="*/ 451831 h 451831"/>
                <a:gd name="connsiteX10" fmla="*/ 0 w 664135"/>
                <a:gd name="connsiteY10" fmla="*/ 225916 h 45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135" h="451831">
                  <a:moveTo>
                    <a:pt x="664135" y="225915"/>
                  </a:moveTo>
                  <a:lnTo>
                    <a:pt x="438219" y="451831"/>
                  </a:lnTo>
                  <a:lnTo>
                    <a:pt x="438219" y="361465"/>
                  </a:lnTo>
                  <a:lnTo>
                    <a:pt x="225915" y="361465"/>
                  </a:lnTo>
                  <a:lnTo>
                    <a:pt x="225915" y="451831"/>
                  </a:lnTo>
                  <a:lnTo>
                    <a:pt x="0" y="225915"/>
                  </a:lnTo>
                  <a:lnTo>
                    <a:pt x="225915" y="0"/>
                  </a:lnTo>
                  <a:lnTo>
                    <a:pt x="225915" y="90366"/>
                  </a:lnTo>
                  <a:lnTo>
                    <a:pt x="438219" y="90366"/>
                  </a:lnTo>
                  <a:lnTo>
                    <a:pt x="438219" y="0"/>
                  </a:lnTo>
                  <a:lnTo>
                    <a:pt x="664135" y="225915"/>
                  </a:lnTo>
                  <a:close/>
                </a:path>
              </a:pathLst>
            </a:custGeom>
          </p:spPr>
          <p:style>
            <a:lnRef idx="0">
              <a:schemeClr val="lt1">
                <a:hueOff val="0"/>
                <a:satOff val="0"/>
                <a:lumOff val="0"/>
                <a:alphaOff val="0"/>
              </a:schemeClr>
            </a:lnRef>
            <a:fillRef idx="1">
              <a:schemeClr val="accent3">
                <a:hueOff val="2058582"/>
                <a:satOff val="12356"/>
                <a:lumOff val="9413"/>
                <a:alphaOff val="0"/>
              </a:schemeClr>
            </a:fillRef>
            <a:effectRef idx="0">
              <a:schemeClr val="accent3">
                <a:hueOff val="2058582"/>
                <a:satOff val="12356"/>
                <a:lumOff val="9413"/>
                <a:alphaOff val="0"/>
              </a:schemeClr>
            </a:effectRef>
            <a:fontRef idx="minor">
              <a:schemeClr val="lt1"/>
            </a:fontRef>
          </p:style>
          <p:txBody>
            <a:bodyPr spcFirstLastPara="0" vert="horz" wrap="square" lIns="135548" tIns="90366" rIns="135550" bIns="90366" numCol="1" spcCol="1270" anchor="ctr" anchorCtr="0">
              <a:noAutofit/>
            </a:bodyPr>
            <a:lstStyle/>
            <a:p>
              <a:pPr marL="0" marR="0" lvl="0" indent="0" algn="ctr" defTabSz="844550" rtl="0" eaLnBrk="1" fontAlgn="auto" latinLnBrk="0" hangingPunct="1">
                <a:lnSpc>
                  <a:spcPct val="90000"/>
                </a:lnSpc>
                <a:spcBef>
                  <a:spcPct val="0"/>
                </a:spcBef>
                <a:spcAft>
                  <a:spcPct val="35000"/>
                </a:spcAft>
                <a:buClrTx/>
                <a:buSzTx/>
                <a:buFontTx/>
                <a:buNone/>
                <a:tabLst/>
                <a:defRPr/>
              </a:pPr>
              <a:endParaRPr kumimoji="0" lang="en-CA" sz="1100" b="0" i="0" u="none" strike="noStrike" kern="1200" cap="none" spc="0" normalizeH="0" baseline="0" noProof="0">
                <a:ln>
                  <a:noFill/>
                </a:ln>
                <a:solidFill>
                  <a:srgbClr val="FFFFFF"/>
                </a:solidFill>
                <a:effectLst/>
                <a:uLnTx/>
                <a:uFillTx/>
                <a:latin typeface="Aptos" panose="020B0004020202020204" pitchFamily="34" charset="0"/>
                <a:ea typeface="+mn-ea"/>
                <a:cs typeface="+mn-cs"/>
              </a:endParaRPr>
            </a:p>
          </p:txBody>
        </p:sp>
        <p:sp>
          <p:nvSpPr>
            <p:cNvPr id="11" name="Freeform: Shape 10">
              <a:extLst>
                <a:ext uri="{FF2B5EF4-FFF2-40B4-BE49-F238E27FC236}">
                  <a16:creationId xmlns:a16="http://schemas.microsoft.com/office/drawing/2014/main" id="{840677B2-BC86-5518-CDE5-C85F6AE4B0D6}"/>
                </a:ext>
              </a:extLst>
            </p:cNvPr>
            <p:cNvSpPr/>
            <p:nvPr/>
          </p:nvSpPr>
          <p:spPr>
            <a:xfrm>
              <a:off x="1487637" y="3902098"/>
              <a:ext cx="4228803" cy="2981495"/>
            </a:xfrm>
            <a:custGeom>
              <a:avLst/>
              <a:gdLst>
                <a:gd name="connsiteX0" fmla="*/ 0 w 5102703"/>
                <a:gd name="connsiteY0" fmla="*/ 214073 h 2140727"/>
                <a:gd name="connsiteX1" fmla="*/ 214073 w 5102703"/>
                <a:gd name="connsiteY1" fmla="*/ 0 h 2140727"/>
                <a:gd name="connsiteX2" fmla="*/ 4888630 w 5102703"/>
                <a:gd name="connsiteY2" fmla="*/ 0 h 2140727"/>
                <a:gd name="connsiteX3" fmla="*/ 5102703 w 5102703"/>
                <a:gd name="connsiteY3" fmla="*/ 214073 h 2140727"/>
                <a:gd name="connsiteX4" fmla="*/ 5102703 w 5102703"/>
                <a:gd name="connsiteY4" fmla="*/ 1926654 h 2140727"/>
                <a:gd name="connsiteX5" fmla="*/ 4888630 w 5102703"/>
                <a:gd name="connsiteY5" fmla="*/ 2140727 h 2140727"/>
                <a:gd name="connsiteX6" fmla="*/ 214073 w 5102703"/>
                <a:gd name="connsiteY6" fmla="*/ 2140727 h 2140727"/>
                <a:gd name="connsiteX7" fmla="*/ 0 w 5102703"/>
                <a:gd name="connsiteY7" fmla="*/ 1926654 h 2140727"/>
                <a:gd name="connsiteX8" fmla="*/ 0 w 5102703"/>
                <a:gd name="connsiteY8" fmla="*/ 214073 h 214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2703" h="2140727">
                  <a:moveTo>
                    <a:pt x="0" y="214073"/>
                  </a:moveTo>
                  <a:cubicBezTo>
                    <a:pt x="0" y="95844"/>
                    <a:pt x="95844" y="0"/>
                    <a:pt x="214073" y="0"/>
                  </a:cubicBezTo>
                  <a:lnTo>
                    <a:pt x="4888630" y="0"/>
                  </a:lnTo>
                  <a:cubicBezTo>
                    <a:pt x="5006859" y="0"/>
                    <a:pt x="5102703" y="95844"/>
                    <a:pt x="5102703" y="214073"/>
                  </a:cubicBezTo>
                  <a:lnTo>
                    <a:pt x="5102703" y="1926654"/>
                  </a:lnTo>
                  <a:cubicBezTo>
                    <a:pt x="5102703" y="2044883"/>
                    <a:pt x="5006859" y="2140727"/>
                    <a:pt x="4888630" y="2140727"/>
                  </a:cubicBezTo>
                  <a:lnTo>
                    <a:pt x="214073" y="2140727"/>
                  </a:lnTo>
                  <a:cubicBezTo>
                    <a:pt x="95844" y="2140727"/>
                    <a:pt x="0" y="2044883"/>
                    <a:pt x="0" y="1926654"/>
                  </a:cubicBezTo>
                  <a:lnTo>
                    <a:pt x="0" y="214073"/>
                  </a:lnTo>
                  <a:close/>
                </a:path>
              </a:pathLst>
            </a:custGeom>
          </p:spPr>
          <p:style>
            <a:lnRef idx="2">
              <a:schemeClr val="lt1">
                <a:hueOff val="0"/>
                <a:satOff val="0"/>
                <a:lumOff val="0"/>
                <a:alphaOff val="0"/>
              </a:schemeClr>
            </a:lnRef>
            <a:fillRef idx="1">
              <a:schemeClr val="accent3">
                <a:hueOff val="4117163"/>
                <a:satOff val="24712"/>
                <a:lumOff val="18825"/>
                <a:alphaOff val="0"/>
              </a:schemeClr>
            </a:fillRef>
            <a:effectRef idx="0">
              <a:schemeClr val="accent3">
                <a:hueOff val="4117163"/>
                <a:satOff val="24712"/>
                <a:lumOff val="18825"/>
                <a:alphaOff val="0"/>
              </a:schemeClr>
            </a:effectRef>
            <a:fontRef idx="minor">
              <a:schemeClr val="lt1"/>
            </a:fontRef>
          </p:style>
          <p:txBody>
            <a:bodyPr spcFirstLastPara="0" vert="horz" wrap="square" lIns="169380" tIns="169380" rIns="169380" bIns="169380" numCol="1" spcCol="1270" anchor="t" anchorCtr="0">
              <a:noAutofit/>
            </a:bodyPr>
            <a:lstStyle/>
            <a:p>
              <a:pPr marL="0" marR="0" lvl="0" indent="0" algn="l" defTabSz="1244600" rtl="0" eaLnBrk="1" fontAlgn="auto" latinLnBrk="0" hangingPunct="1">
                <a:lnSpc>
                  <a:spcPct val="90000"/>
                </a:lnSpc>
                <a:spcBef>
                  <a:spcPct val="0"/>
                </a:spcBef>
                <a:spcAft>
                  <a:spcPct val="35000"/>
                </a:spcAft>
                <a:buClrTx/>
                <a:buSzTx/>
                <a:buFontTx/>
                <a:buNone/>
                <a:tabLst/>
                <a:defRPr/>
              </a:pPr>
              <a:r>
                <a:rPr kumimoji="0" lang="en-CA" sz="1600" b="1" i="0" u="none" strike="noStrike" kern="1200" cap="none" spc="0" normalizeH="0" baseline="0" noProof="0">
                  <a:ln>
                    <a:noFill/>
                  </a:ln>
                  <a:solidFill>
                    <a:srgbClr val="FFFFFF"/>
                  </a:solidFill>
                  <a:effectLst/>
                  <a:uLnTx/>
                  <a:uFillTx/>
                  <a:latin typeface="Aptos" panose="020B0004020202020204" pitchFamily="34" charset="0"/>
                  <a:ea typeface="+mn-ea"/>
                  <a:cs typeface="+mn-cs"/>
                </a:rPr>
                <a:t>Outputs to the User</a:t>
              </a:r>
            </a:p>
            <a:p>
              <a:pPr marL="228600" marR="0" lvl="1" indent="-228600" algn="l" defTabSz="977900" rtl="0" eaLnBrk="1" fontAlgn="auto" latinLnBrk="0" hangingPunct="1">
                <a:lnSpc>
                  <a:spcPct val="90000"/>
                </a:lnSpc>
                <a:spcBef>
                  <a:spcPct val="0"/>
                </a:spcBef>
                <a:spcAft>
                  <a:spcPct val="15000"/>
                </a:spcAft>
                <a:buClrTx/>
                <a:buSzTx/>
                <a:buFont typeface="Arial" panose="020B0604020202020204" pitchFamily="34" charset="0"/>
                <a:buChar char="•"/>
                <a:tabLst/>
                <a:defRPr/>
              </a:pPr>
              <a:r>
                <a:rPr kumimoji="0" lang="en-CA" sz="1400" b="0" i="0" u="none" strike="noStrike" kern="1200" cap="none" spc="0" normalizeH="0" baseline="0" noProof="0">
                  <a:ln>
                    <a:noFill/>
                  </a:ln>
                  <a:solidFill>
                    <a:srgbClr val="FFFFFF"/>
                  </a:solidFill>
                  <a:effectLst/>
                  <a:uLnTx/>
                  <a:uFillTx/>
                  <a:latin typeface="Aptos" panose="020B0004020202020204" pitchFamily="34" charset="0"/>
                  <a:ea typeface="+mn-ea"/>
                  <a:cs typeface="+mn-cs"/>
                </a:rPr>
                <a:t>Asking follow up questions, Sending Replies and creating complex outputs</a:t>
              </a:r>
            </a:p>
          </p:txBody>
        </p:sp>
        <p:sp>
          <p:nvSpPr>
            <p:cNvPr id="12" name="Freeform: Shape 11">
              <a:extLst>
                <a:ext uri="{FF2B5EF4-FFF2-40B4-BE49-F238E27FC236}">
                  <a16:creationId xmlns:a16="http://schemas.microsoft.com/office/drawing/2014/main" id="{956DABB3-DF7B-92CC-65FC-3083B35985BF}"/>
                </a:ext>
              </a:extLst>
            </p:cNvPr>
            <p:cNvSpPr/>
            <p:nvPr/>
          </p:nvSpPr>
          <p:spPr>
            <a:xfrm rot="19053691">
              <a:off x="4418683" y="3101680"/>
              <a:ext cx="664135" cy="451831"/>
            </a:xfrm>
            <a:custGeom>
              <a:avLst/>
              <a:gdLst>
                <a:gd name="connsiteX0" fmla="*/ 0 w 664135"/>
                <a:gd name="connsiteY0" fmla="*/ 225916 h 451831"/>
                <a:gd name="connsiteX1" fmla="*/ 225916 w 664135"/>
                <a:gd name="connsiteY1" fmla="*/ 0 h 451831"/>
                <a:gd name="connsiteX2" fmla="*/ 225916 w 664135"/>
                <a:gd name="connsiteY2" fmla="*/ 90366 h 451831"/>
                <a:gd name="connsiteX3" fmla="*/ 438220 w 664135"/>
                <a:gd name="connsiteY3" fmla="*/ 90366 h 451831"/>
                <a:gd name="connsiteX4" fmla="*/ 438220 w 664135"/>
                <a:gd name="connsiteY4" fmla="*/ 0 h 451831"/>
                <a:gd name="connsiteX5" fmla="*/ 664135 w 664135"/>
                <a:gd name="connsiteY5" fmla="*/ 225916 h 451831"/>
                <a:gd name="connsiteX6" fmla="*/ 438220 w 664135"/>
                <a:gd name="connsiteY6" fmla="*/ 451831 h 451831"/>
                <a:gd name="connsiteX7" fmla="*/ 438220 w 664135"/>
                <a:gd name="connsiteY7" fmla="*/ 361465 h 451831"/>
                <a:gd name="connsiteX8" fmla="*/ 225916 w 664135"/>
                <a:gd name="connsiteY8" fmla="*/ 361465 h 451831"/>
                <a:gd name="connsiteX9" fmla="*/ 225916 w 664135"/>
                <a:gd name="connsiteY9" fmla="*/ 451831 h 451831"/>
                <a:gd name="connsiteX10" fmla="*/ 0 w 664135"/>
                <a:gd name="connsiteY10" fmla="*/ 225916 h 45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135" h="451831">
                  <a:moveTo>
                    <a:pt x="0" y="225916"/>
                  </a:moveTo>
                  <a:lnTo>
                    <a:pt x="225916" y="0"/>
                  </a:lnTo>
                  <a:lnTo>
                    <a:pt x="225916" y="90366"/>
                  </a:lnTo>
                  <a:lnTo>
                    <a:pt x="438220" y="90366"/>
                  </a:lnTo>
                  <a:lnTo>
                    <a:pt x="438220" y="0"/>
                  </a:lnTo>
                  <a:lnTo>
                    <a:pt x="664135" y="225916"/>
                  </a:lnTo>
                  <a:lnTo>
                    <a:pt x="438220" y="451831"/>
                  </a:lnTo>
                  <a:lnTo>
                    <a:pt x="438220" y="361465"/>
                  </a:lnTo>
                  <a:lnTo>
                    <a:pt x="225916" y="361465"/>
                  </a:lnTo>
                  <a:lnTo>
                    <a:pt x="225916" y="451831"/>
                  </a:lnTo>
                  <a:lnTo>
                    <a:pt x="0" y="225916"/>
                  </a:lnTo>
                  <a:close/>
                </a:path>
              </a:pathLst>
            </a:custGeom>
          </p:spPr>
          <p:style>
            <a:lnRef idx="0">
              <a:schemeClr val="lt1">
                <a:hueOff val="0"/>
                <a:satOff val="0"/>
                <a:lumOff val="0"/>
                <a:alphaOff val="0"/>
              </a:schemeClr>
            </a:lnRef>
            <a:fillRef idx="1">
              <a:schemeClr val="accent3">
                <a:hueOff val="4117163"/>
                <a:satOff val="24712"/>
                <a:lumOff val="18825"/>
                <a:alphaOff val="0"/>
              </a:schemeClr>
            </a:fillRef>
            <a:effectRef idx="0">
              <a:schemeClr val="accent3">
                <a:hueOff val="4117163"/>
                <a:satOff val="24712"/>
                <a:lumOff val="18825"/>
                <a:alphaOff val="0"/>
              </a:schemeClr>
            </a:effectRef>
            <a:fontRef idx="minor">
              <a:schemeClr val="lt1"/>
            </a:fontRef>
          </p:style>
          <p:txBody>
            <a:bodyPr spcFirstLastPara="0" vert="horz" wrap="square" lIns="135548" tIns="90366" rIns="135549" bIns="90365" numCol="1" spcCol="1270" anchor="ctr" anchorCtr="0">
              <a:noAutofit/>
            </a:bodyPr>
            <a:lstStyle/>
            <a:p>
              <a:pPr marL="0" marR="0" lvl="0" indent="0" algn="ctr" defTabSz="844550" rtl="0" eaLnBrk="1" fontAlgn="auto" latinLnBrk="0" hangingPunct="1">
                <a:lnSpc>
                  <a:spcPct val="90000"/>
                </a:lnSpc>
                <a:spcBef>
                  <a:spcPct val="0"/>
                </a:spcBef>
                <a:spcAft>
                  <a:spcPct val="35000"/>
                </a:spcAft>
                <a:buClrTx/>
                <a:buSzTx/>
                <a:buFontTx/>
                <a:buNone/>
                <a:tabLst/>
                <a:defRPr/>
              </a:pPr>
              <a:endParaRPr kumimoji="0" lang="en-CA" sz="1100" b="0" i="0" u="none" strike="noStrike" kern="1200" cap="none" spc="0" normalizeH="0" baseline="0" noProof="0">
                <a:ln>
                  <a:noFill/>
                </a:ln>
                <a:solidFill>
                  <a:srgbClr val="FFFFFF"/>
                </a:solidFill>
                <a:effectLst/>
                <a:uLnTx/>
                <a:uFillTx/>
                <a:latin typeface="Aptos" panose="020B0004020202020204" pitchFamily="34" charset="0"/>
                <a:ea typeface="+mn-ea"/>
                <a:cs typeface="+mn-cs"/>
              </a:endParaRPr>
            </a:p>
          </p:txBody>
        </p:sp>
      </p:grpSp>
    </p:spTree>
    <p:extLst>
      <p:ext uri="{BB962C8B-B14F-4D97-AF65-F5344CB8AC3E}">
        <p14:creationId xmlns:p14="http://schemas.microsoft.com/office/powerpoint/2010/main" val="62024856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D6F9A-9EBB-D032-C8A9-09086839AE60}"/>
              </a:ext>
            </a:extLst>
          </p:cNvPr>
          <p:cNvSpPr>
            <a:spLocks noGrp="1"/>
          </p:cNvSpPr>
          <p:nvPr>
            <p:ph type="title"/>
          </p:nvPr>
        </p:nvSpPr>
        <p:spPr>
          <a:xfrm>
            <a:off x="457200" y="233551"/>
            <a:ext cx="11277600" cy="567566"/>
          </a:xfrm>
        </p:spPr>
        <p:txBody>
          <a:bodyPr>
            <a:normAutofit/>
          </a:bodyPr>
          <a:lstStyle/>
          <a:p>
            <a:r>
              <a:rPr lang="en-US">
                <a:solidFill>
                  <a:schemeClr val="tx2"/>
                </a:solidFill>
              </a:rPr>
              <a:t>Generative Orchestration Example</a:t>
            </a:r>
          </a:p>
        </p:txBody>
      </p:sp>
      <p:sp>
        <p:nvSpPr>
          <p:cNvPr id="5" name="TextBox 4">
            <a:extLst>
              <a:ext uri="{FF2B5EF4-FFF2-40B4-BE49-F238E27FC236}">
                <a16:creationId xmlns:a16="http://schemas.microsoft.com/office/drawing/2014/main" id="{21710038-7104-E940-5058-68DF0E0220CA}"/>
              </a:ext>
            </a:extLst>
          </p:cNvPr>
          <p:cNvSpPr txBox="1"/>
          <p:nvPr/>
        </p:nvSpPr>
        <p:spPr>
          <a:xfrm>
            <a:off x="609604" y="1587500"/>
            <a:ext cx="1998616" cy="4062651"/>
          </a:xfrm>
          <a:prstGeom prst="rect">
            <a:avLst/>
          </a:prstGeom>
          <a:noFill/>
        </p:spPr>
        <p:txBody>
          <a:bodyPr wrap="square" lIns="0" tIns="0" rIns="0" bIns="0" rtlCol="0">
            <a:spAutoFit/>
          </a:bodyPr>
          <a:lstStyle/>
          <a:p>
            <a:r>
              <a:rPr lang="en-CA" sz="2000" i="1"/>
              <a:t>Track my shipment C31VU3ZPDY, no actually track MRT1X77V1U instead. In fact, Track both. </a:t>
            </a:r>
            <a:r>
              <a:rPr lang="en-US" sz="2000" i="1"/>
              <a:t>Will it be raining at the package’s destination city? And what is the latest model of Surface laptop?</a:t>
            </a:r>
          </a:p>
        </p:txBody>
      </p:sp>
      <p:pic>
        <p:nvPicPr>
          <p:cNvPr id="6" name="Picture 5">
            <a:extLst>
              <a:ext uri="{FF2B5EF4-FFF2-40B4-BE49-F238E27FC236}">
                <a16:creationId xmlns:a16="http://schemas.microsoft.com/office/drawing/2014/main" id="{29CE557F-F6A9-0774-399D-0E18899E206C}"/>
              </a:ext>
            </a:extLst>
          </p:cNvPr>
          <p:cNvPicPr>
            <a:picLocks noChangeAspect="1"/>
          </p:cNvPicPr>
          <p:nvPr/>
        </p:nvPicPr>
        <p:blipFill>
          <a:blip r:embed="rId3"/>
          <a:srcRect l="-1041" r="59999" b="23277"/>
          <a:stretch/>
        </p:blipFill>
        <p:spPr>
          <a:xfrm>
            <a:off x="3605069" y="1064362"/>
            <a:ext cx="4711700" cy="4875391"/>
          </a:xfrm>
          <a:prstGeom prst="rect">
            <a:avLst/>
          </a:prstGeom>
        </p:spPr>
      </p:pic>
      <p:pic>
        <p:nvPicPr>
          <p:cNvPr id="8" name="Picture 7">
            <a:extLst>
              <a:ext uri="{FF2B5EF4-FFF2-40B4-BE49-F238E27FC236}">
                <a16:creationId xmlns:a16="http://schemas.microsoft.com/office/drawing/2014/main" id="{2A0D4E3A-30AA-16C3-A2FE-1555A8AE2C43}"/>
              </a:ext>
            </a:extLst>
          </p:cNvPr>
          <p:cNvPicPr>
            <a:picLocks noChangeAspect="1"/>
          </p:cNvPicPr>
          <p:nvPr/>
        </p:nvPicPr>
        <p:blipFill>
          <a:blip r:embed="rId3"/>
          <a:srcRect l="73854"/>
          <a:stretch/>
        </p:blipFill>
        <p:spPr>
          <a:xfrm>
            <a:off x="8642352" y="65151"/>
            <a:ext cx="3187700" cy="6748477"/>
          </a:xfrm>
          <a:prstGeom prst="rect">
            <a:avLst/>
          </a:prstGeom>
        </p:spPr>
      </p:pic>
      <p:pic>
        <p:nvPicPr>
          <p:cNvPr id="9" name="Picture 8">
            <a:extLst>
              <a:ext uri="{FF2B5EF4-FFF2-40B4-BE49-F238E27FC236}">
                <a16:creationId xmlns:a16="http://schemas.microsoft.com/office/drawing/2014/main" id="{A76A84E5-3E39-CEEF-BFE8-59663D886514}"/>
              </a:ext>
            </a:extLst>
          </p:cNvPr>
          <p:cNvPicPr>
            <a:picLocks noChangeAspect="1"/>
          </p:cNvPicPr>
          <p:nvPr/>
        </p:nvPicPr>
        <p:blipFill>
          <a:blip r:embed="rId3"/>
          <a:srcRect l="73854" t="92661" b="616"/>
          <a:stretch/>
        </p:blipFill>
        <p:spPr>
          <a:xfrm>
            <a:off x="3535794" y="6103451"/>
            <a:ext cx="5003800" cy="712222"/>
          </a:xfrm>
          <a:prstGeom prst="rect">
            <a:avLst/>
          </a:prstGeom>
          <a:ln w="25400" cap="sq">
            <a:solidFill>
              <a:schemeClr val="accent3"/>
            </a:solidFill>
            <a:miter lim="800000"/>
          </a:ln>
          <a:effectLst>
            <a:outerShdw blurRad="25400" dist="12700" dir="2700000" algn="tl" rotWithShape="0">
              <a:schemeClr val="accent3">
                <a:alpha val="40000"/>
              </a:schemeClr>
            </a:outerShdw>
          </a:effectLst>
        </p:spPr>
      </p:pic>
      <p:cxnSp>
        <p:nvCxnSpPr>
          <p:cNvPr id="11" name="Straight Arrow Connector 10">
            <a:extLst>
              <a:ext uri="{FF2B5EF4-FFF2-40B4-BE49-F238E27FC236}">
                <a16:creationId xmlns:a16="http://schemas.microsoft.com/office/drawing/2014/main" id="{6409FB37-8A7C-443F-D62C-40FD0CB26A44}"/>
              </a:ext>
            </a:extLst>
          </p:cNvPr>
          <p:cNvCxnSpPr/>
          <p:nvPr/>
        </p:nvCxnSpPr>
        <p:spPr>
          <a:xfrm flipH="1" flipV="1">
            <a:off x="7950200" y="6487272"/>
            <a:ext cx="914400" cy="180228"/>
          </a:xfrm>
          <a:prstGeom prst="straightConnector1">
            <a:avLst/>
          </a:prstGeom>
          <a:ln>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767727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97AE0-41F1-D386-E439-CB860018243E}"/>
              </a:ext>
            </a:extLst>
          </p:cNvPr>
          <p:cNvSpPr>
            <a:spLocks noGrp="1"/>
          </p:cNvSpPr>
          <p:nvPr>
            <p:ph type="title"/>
          </p:nvPr>
        </p:nvSpPr>
        <p:spPr>
          <a:xfrm>
            <a:off x="285009" y="642395"/>
            <a:ext cx="2907291" cy="2042932"/>
          </a:xfrm>
        </p:spPr>
        <p:txBody>
          <a:bodyPr>
            <a:normAutofit/>
          </a:bodyPr>
          <a:lstStyle/>
          <a:p>
            <a:r>
              <a:rPr lang="en-US"/>
              <a:t>A More Natural Conversation</a:t>
            </a:r>
          </a:p>
        </p:txBody>
      </p:sp>
      <p:pic>
        <p:nvPicPr>
          <p:cNvPr id="4" name="Picture 3">
            <a:extLst>
              <a:ext uri="{FF2B5EF4-FFF2-40B4-BE49-F238E27FC236}">
                <a16:creationId xmlns:a16="http://schemas.microsoft.com/office/drawing/2014/main" id="{11937403-F7C9-286B-83CD-280C0159D668}"/>
              </a:ext>
            </a:extLst>
          </p:cNvPr>
          <p:cNvPicPr>
            <a:picLocks noChangeAspect="1"/>
          </p:cNvPicPr>
          <p:nvPr/>
        </p:nvPicPr>
        <p:blipFill>
          <a:blip r:embed="rId3"/>
          <a:stretch>
            <a:fillRect/>
          </a:stretch>
        </p:blipFill>
        <p:spPr>
          <a:xfrm>
            <a:off x="3192300" y="0"/>
            <a:ext cx="8999701" cy="6858000"/>
          </a:xfrm>
          <a:prstGeom prst="rect">
            <a:avLst/>
          </a:prstGeom>
        </p:spPr>
      </p:pic>
      <p:sp>
        <p:nvSpPr>
          <p:cNvPr id="5" name="TextBox 4">
            <a:extLst>
              <a:ext uri="{FF2B5EF4-FFF2-40B4-BE49-F238E27FC236}">
                <a16:creationId xmlns:a16="http://schemas.microsoft.com/office/drawing/2014/main" id="{101ED458-457B-1D63-C8F9-18D439817D73}"/>
              </a:ext>
            </a:extLst>
          </p:cNvPr>
          <p:cNvSpPr txBox="1"/>
          <p:nvPr/>
        </p:nvSpPr>
        <p:spPr>
          <a:xfrm>
            <a:off x="370390" y="2947356"/>
            <a:ext cx="2129741" cy="1231106"/>
          </a:xfrm>
          <a:prstGeom prst="rect">
            <a:avLst/>
          </a:prstGeom>
          <a:noFill/>
        </p:spPr>
        <p:txBody>
          <a:bodyPr wrap="square" lIns="0" tIns="0" rIns="0" bIns="0" rtlCol="0">
            <a:spAutoFit/>
          </a:bodyPr>
          <a:lstStyle/>
          <a:p>
            <a:pPr algn="l"/>
            <a:r>
              <a:rPr lang="en-US" sz="2000" i="1"/>
              <a:t>Humans speak with context and change their minds, a lot!</a:t>
            </a:r>
          </a:p>
        </p:txBody>
      </p:sp>
    </p:spTree>
    <p:extLst>
      <p:ext uri="{BB962C8B-B14F-4D97-AF65-F5344CB8AC3E}">
        <p14:creationId xmlns:p14="http://schemas.microsoft.com/office/powerpoint/2010/main" val="568600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EC9F2-0560-AC70-7762-9EE0C3C29FD7}"/>
              </a:ext>
            </a:extLst>
          </p:cNvPr>
          <p:cNvSpPr>
            <a:spLocks noGrp="1"/>
          </p:cNvSpPr>
          <p:nvPr>
            <p:ph type="title"/>
          </p:nvPr>
        </p:nvSpPr>
        <p:spPr>
          <a:xfrm>
            <a:off x="588263" y="457200"/>
            <a:ext cx="4040887" cy="1477328"/>
          </a:xfrm>
        </p:spPr>
        <p:txBody>
          <a:bodyPr/>
          <a:lstStyle/>
          <a:p>
            <a:r>
              <a:rPr lang="en-CA"/>
              <a:t>Multiple AI Workloads in Generative Orchestration</a:t>
            </a:r>
          </a:p>
        </p:txBody>
      </p:sp>
      <p:sp>
        <p:nvSpPr>
          <p:cNvPr id="4" name="Text Placeholder 3">
            <a:extLst>
              <a:ext uri="{FF2B5EF4-FFF2-40B4-BE49-F238E27FC236}">
                <a16:creationId xmlns:a16="http://schemas.microsoft.com/office/drawing/2014/main" id="{A6201B8B-713F-206F-4EAE-D9E38DEFE9EC}"/>
              </a:ext>
            </a:extLst>
          </p:cNvPr>
          <p:cNvSpPr>
            <a:spLocks noGrp="1"/>
          </p:cNvSpPr>
          <p:nvPr>
            <p:ph type="body" sz="quarter" idx="13"/>
          </p:nvPr>
        </p:nvSpPr>
        <p:spPr>
          <a:xfrm>
            <a:off x="5211763" y="0"/>
            <a:ext cx="3788358" cy="861518"/>
          </a:xfrm>
        </p:spPr>
        <p:txBody>
          <a:bodyPr/>
          <a:lstStyle/>
          <a:p>
            <a:r>
              <a:rPr lang="en-CA"/>
              <a:t>Live Demo </a:t>
            </a:r>
          </a:p>
          <a:p>
            <a:r>
              <a:rPr lang="en-CA"/>
              <a:t>Discovering AI Dimensions</a:t>
            </a:r>
          </a:p>
        </p:txBody>
      </p:sp>
      <p:sp>
        <p:nvSpPr>
          <p:cNvPr id="6" name="TextBox 5">
            <a:extLst>
              <a:ext uri="{FF2B5EF4-FFF2-40B4-BE49-F238E27FC236}">
                <a16:creationId xmlns:a16="http://schemas.microsoft.com/office/drawing/2014/main" id="{152634AB-778A-6411-440C-E1622E8009AE}"/>
              </a:ext>
            </a:extLst>
          </p:cNvPr>
          <p:cNvSpPr txBox="1"/>
          <p:nvPr/>
        </p:nvSpPr>
        <p:spPr>
          <a:xfrm>
            <a:off x="723331" y="2483893"/>
            <a:ext cx="3266920" cy="4308872"/>
          </a:xfrm>
          <a:prstGeom prst="rect">
            <a:avLst/>
          </a:prstGeom>
          <a:noFill/>
        </p:spPr>
        <p:txBody>
          <a:bodyPr wrap="none" lIns="0" tIns="0" rIns="0" bIns="0" rtlCol="0">
            <a:spAutoFit/>
          </a:bodyPr>
          <a:lstStyle/>
          <a:p>
            <a:pPr marL="342900" indent="-342900" algn="l">
              <a:buFont typeface="Arial" panose="020B0604020202020204" pitchFamily="34" charset="0"/>
              <a:buChar char="•"/>
            </a:pPr>
            <a:r>
              <a:rPr lang="en-CA" sz="2000"/>
              <a:t>AI Planner</a:t>
            </a:r>
          </a:p>
          <a:p>
            <a:pPr marL="342900" indent="-342900">
              <a:buFont typeface="Arial" panose="020B0604020202020204" pitchFamily="34" charset="0"/>
              <a:buChar char="•"/>
            </a:pPr>
            <a:r>
              <a:rPr lang="en-CA" sz="2000"/>
              <a:t>Instructible</a:t>
            </a:r>
          </a:p>
          <a:p>
            <a:pPr marL="342900" indent="-342900">
              <a:buFont typeface="Arial" panose="020B0604020202020204" pitchFamily="34" charset="0"/>
              <a:buChar char="•"/>
            </a:pPr>
            <a:r>
              <a:rPr lang="en-CA" sz="2000"/>
              <a:t>Question writer</a:t>
            </a:r>
          </a:p>
          <a:p>
            <a:pPr marL="342900" indent="-342900">
              <a:buFont typeface="Arial" panose="020B0604020202020204" pitchFamily="34" charset="0"/>
              <a:buChar char="•"/>
            </a:pPr>
            <a:r>
              <a:rPr lang="en-CA" sz="2000"/>
              <a:t>Input collector</a:t>
            </a:r>
          </a:p>
          <a:p>
            <a:pPr marL="342900" indent="-342900">
              <a:buFont typeface="Arial" panose="020B0604020202020204" pitchFamily="34" charset="0"/>
              <a:buChar char="•"/>
            </a:pPr>
            <a:r>
              <a:rPr lang="en-CA" sz="2000"/>
              <a:t>Output message compiler</a:t>
            </a:r>
          </a:p>
          <a:p>
            <a:pPr marL="342900" indent="-342900">
              <a:buFont typeface="Arial" panose="020B0604020202020204" pitchFamily="34" charset="0"/>
              <a:buChar char="•"/>
            </a:pPr>
            <a:r>
              <a:rPr lang="en-CA" sz="2000"/>
              <a:t>Contextual </a:t>
            </a:r>
          </a:p>
          <a:p>
            <a:pPr marL="342900" indent="-342900">
              <a:buFont typeface="Arial" panose="020B0604020202020204" pitchFamily="34" charset="0"/>
              <a:buChar char="•"/>
            </a:pPr>
            <a:r>
              <a:rPr lang="en-CA" sz="2000"/>
              <a:t>Multiturn </a:t>
            </a:r>
          </a:p>
          <a:p>
            <a:pPr marL="342900" indent="-342900">
              <a:buFont typeface="Arial" panose="020B0604020202020204" pitchFamily="34" charset="0"/>
              <a:buChar char="•"/>
            </a:pPr>
            <a:r>
              <a:rPr lang="en-CA" sz="2000"/>
              <a:t>Tools as mini agents</a:t>
            </a:r>
          </a:p>
          <a:p>
            <a:pPr marL="342900" indent="-342900">
              <a:buFont typeface="Arial" panose="020B0604020202020204" pitchFamily="34" charset="0"/>
              <a:buChar char="•"/>
            </a:pPr>
            <a:r>
              <a:rPr lang="en-CA" sz="2000"/>
              <a:t>Multilingual</a:t>
            </a:r>
          </a:p>
          <a:p>
            <a:pPr marL="342900" indent="-342900">
              <a:buFont typeface="Arial" panose="020B0604020202020204" pitchFamily="34" charset="0"/>
              <a:buChar char="•"/>
            </a:pPr>
            <a:r>
              <a:rPr lang="en-CA" sz="2000"/>
              <a:t>Grounded answers</a:t>
            </a:r>
          </a:p>
          <a:p>
            <a:pPr marL="342900" indent="-342900">
              <a:buFont typeface="Arial" panose="020B0604020202020204" pitchFamily="34" charset="0"/>
              <a:buChar char="•"/>
            </a:pPr>
            <a:r>
              <a:rPr lang="en-CA" sz="2000"/>
              <a:t>Multiagent orchestrator</a:t>
            </a:r>
          </a:p>
          <a:p>
            <a:endParaRPr lang="en-CA" sz="2000"/>
          </a:p>
          <a:p>
            <a:pPr algn="l"/>
            <a:endParaRPr lang="en-CA" sz="2000"/>
          </a:p>
          <a:p>
            <a:pPr algn="l"/>
            <a:endParaRPr lang="en-CA" sz="2000" err="1"/>
          </a:p>
        </p:txBody>
      </p:sp>
      <p:pic>
        <p:nvPicPr>
          <p:cNvPr id="5" name="Picture 4">
            <a:extLst>
              <a:ext uri="{FF2B5EF4-FFF2-40B4-BE49-F238E27FC236}">
                <a16:creationId xmlns:a16="http://schemas.microsoft.com/office/drawing/2014/main" id="{54526009-5CA1-5C1F-3ACD-C0261A8D5998}"/>
              </a:ext>
            </a:extLst>
          </p:cNvPr>
          <p:cNvPicPr>
            <a:picLocks noChangeAspect="1"/>
          </p:cNvPicPr>
          <p:nvPr/>
        </p:nvPicPr>
        <p:blipFill>
          <a:blip r:embed="rId3"/>
          <a:stretch>
            <a:fillRect/>
          </a:stretch>
        </p:blipFill>
        <p:spPr>
          <a:xfrm>
            <a:off x="5342187" y="1775012"/>
            <a:ext cx="6744152" cy="3758586"/>
          </a:xfrm>
          <a:prstGeom prst="rect">
            <a:avLst/>
          </a:prstGeom>
        </p:spPr>
      </p:pic>
    </p:spTree>
    <p:extLst>
      <p:ext uri="{BB962C8B-B14F-4D97-AF65-F5344CB8AC3E}">
        <p14:creationId xmlns:p14="http://schemas.microsoft.com/office/powerpoint/2010/main" val="3140705737"/>
      </p:ext>
    </p:extLst>
  </p:cSld>
  <p:clrMapOvr>
    <a:masterClrMapping/>
  </p:clrMapOvr>
  <p:transition>
    <p:fade/>
  </p:transition>
</p:sld>
</file>

<file path=ppt/theme/theme1.xml><?xml version="1.0" encoding="utf-8"?>
<a:theme xmlns:a="http://schemas.openxmlformats.org/drawingml/2006/main" name="MS Ignite 16:9 Template Dark">
  <a:themeElements>
    <a:clrScheme name="Custom 16">
      <a:dk1>
        <a:srgbClr val="091F2C"/>
      </a:dk1>
      <a:lt1>
        <a:srgbClr val="FFFFFF"/>
      </a:lt1>
      <a:dk2>
        <a:srgbClr val="2A446F"/>
      </a:dk2>
      <a:lt2>
        <a:srgbClr val="E8E6DF"/>
      </a:lt2>
      <a:accent1>
        <a:srgbClr val="8661C5"/>
      </a:accent1>
      <a:accent2>
        <a:srgbClr val="8DE971"/>
      </a:accent2>
      <a:accent3>
        <a:srgbClr val="0078D4"/>
      </a:accent3>
      <a:accent4>
        <a:srgbClr val="D7D2CB"/>
      </a:accent4>
      <a:accent5>
        <a:srgbClr val="FFE399"/>
      </a:accent5>
      <a:accent6>
        <a:srgbClr val="D2D2D2"/>
      </a:accent6>
      <a:hlink>
        <a:srgbClr val="D59ED7"/>
      </a:hlink>
      <a:folHlink>
        <a:srgbClr val="D59ED7"/>
      </a:folHlink>
    </a:clrScheme>
    <a:fontScheme name="Custom 3">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Ignite_2024_16-9 Event-template.potx  -  Last saved by user" id="{25E4B35E-646D-4F3A-8D0B-C2BDF548142B}" vid="{8A17B14A-69D5-4F26-BC7B-8547BA50C1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2</TotalTime>
  <Words>1994</Words>
  <Application>Microsoft Office PowerPoint</Application>
  <PresentationFormat>Widescreen</PresentationFormat>
  <Paragraphs>407</Paragraphs>
  <Slides>25</Slides>
  <Notes>25</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25</vt:i4>
      </vt:variant>
    </vt:vector>
  </HeadingPairs>
  <TitlesOfParts>
    <vt:vector size="39" baseType="lpstr">
      <vt:lpstr>Aptos</vt:lpstr>
      <vt:lpstr>Aptos Display</vt:lpstr>
      <vt:lpstr>Aptos SemiBold</vt:lpstr>
      <vt:lpstr>Arial</vt:lpstr>
      <vt:lpstr>Calibri</vt:lpstr>
      <vt:lpstr>Consolas</vt:lpstr>
      <vt:lpstr>Segoe Sans Display</vt:lpstr>
      <vt:lpstr>Segoe Sans Display Semibold</vt:lpstr>
      <vt:lpstr>Segoe UI</vt:lpstr>
      <vt:lpstr>Segoe UI Semibold</vt:lpstr>
      <vt:lpstr>Wingdings</vt:lpstr>
      <vt:lpstr>MS Ignite 16:9 Template Dark</vt:lpstr>
      <vt:lpstr>Office Theme</vt:lpstr>
      <vt:lpstr>1_office theme</vt:lpstr>
      <vt:lpstr>PowerPoint Presentation</vt:lpstr>
      <vt:lpstr>Meet your hosts</vt:lpstr>
      <vt:lpstr>PowerPoint Presentation</vt:lpstr>
      <vt:lpstr>Agenda</vt:lpstr>
      <vt:lpstr>Copilot Studio agent orchestration   </vt:lpstr>
      <vt:lpstr>Enterprise-Grade Design in  Copilot Studio</vt:lpstr>
      <vt:lpstr>Generative Orchestration Example</vt:lpstr>
      <vt:lpstr>A More Natural Conversation</vt:lpstr>
      <vt:lpstr>Multiple AI Workloads in Generative Orchestration</vt:lpstr>
      <vt:lpstr>Design for Transformational Value Creation</vt:lpstr>
      <vt:lpstr>Copilot Studio - The Chef analogy</vt:lpstr>
      <vt:lpstr>3 Main SaaS AI Services in Copilot Studio</vt:lpstr>
      <vt:lpstr>3 Types of Control for Generative Orchestration</vt:lpstr>
      <vt:lpstr>3 Areas of AI impact in an agent</vt:lpstr>
      <vt:lpstr>Generative Orchestration Sliding Scale of AI</vt:lpstr>
      <vt:lpstr>Generative Orchestration Sliding Scale of AI</vt:lpstr>
      <vt:lpstr>Generative Orchestration Sliding Scale of AI</vt:lpstr>
      <vt:lpstr>Design Best Practices</vt:lpstr>
      <vt:lpstr>Design with Guardrails</vt:lpstr>
      <vt:lpstr>Continuous improvement pattern</vt:lpstr>
      <vt:lpstr>Harnessing Inline Agents </vt:lpstr>
      <vt:lpstr>Auto-Start a Conversation</vt:lpstr>
      <vt:lpstr>Copilot Studio – AI Overview</vt:lpstr>
      <vt:lpstr>Copilot studio - Key Takeaways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Karima Kanji-Tajdin</dc:creator>
  <cp:lastModifiedBy>Ashleigh Nyazema</cp:lastModifiedBy>
  <cp:revision>2</cp:revision>
  <dcterms:created xsi:type="dcterms:W3CDTF">2025-08-06T01:26:00Z</dcterms:created>
  <dcterms:modified xsi:type="dcterms:W3CDTF">2025-08-27T14:38:14Z</dcterms:modified>
</cp:coreProperties>
</file>